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64" r:id="rId5"/>
    <p:sldId id="259" r:id="rId6"/>
    <p:sldId id="265" r:id="rId7"/>
    <p:sldId id="266" r:id="rId8"/>
    <p:sldId id="261" r:id="rId9"/>
    <p:sldId id="263" r:id="rId10"/>
    <p:sldId id="258" r:id="rId11"/>
    <p:sldId id="260" r:id="rId12"/>
    <p:sldId id="262" r:id="rId13"/>
    <p:sldId id="271" r:id="rId14"/>
    <p:sldId id="270"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296"/>
    <a:srgbClr val="E94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544830-1568-4EE9-9D89-D1331E7AF9EA}" v="3" dt="2025-04-14T23:37:37.075"/>
    <p1510:client id="{DB85376C-B707-4D54-B6FA-B844B5F6A016}" v="7" dt="2025-04-15T00:49:38.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57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Maass" userId="b589e88a20f59164" providerId="LiveId" clId="{59F9162A-BDD7-45DF-8AB8-A198D66C043E}"/>
    <pc:docChg chg="undo redo custSel addSld delSld modSld sldOrd">
      <pc:chgData name="Barbara Maass" userId="b589e88a20f59164" providerId="LiveId" clId="{59F9162A-BDD7-45DF-8AB8-A198D66C043E}" dt="2025-04-13T22:06:18.843" v="14098" actId="20577"/>
      <pc:docMkLst>
        <pc:docMk/>
      </pc:docMkLst>
      <pc:sldChg chg="addSp modSp mod modAnim">
        <pc:chgData name="Barbara Maass" userId="b589e88a20f59164" providerId="LiveId" clId="{59F9162A-BDD7-45DF-8AB8-A198D66C043E}" dt="2025-04-09T01:55:34.790" v="12667" actId="1076"/>
        <pc:sldMkLst>
          <pc:docMk/>
          <pc:sldMk cId="3412986760" sldId="256"/>
        </pc:sldMkLst>
        <pc:spChg chg="mod">
          <ac:chgData name="Barbara Maass" userId="b589e88a20f59164" providerId="LiveId" clId="{59F9162A-BDD7-45DF-8AB8-A198D66C043E}" dt="2025-03-26T22:32:12.529" v="3" actId="1076"/>
          <ac:spMkLst>
            <pc:docMk/>
            <pc:sldMk cId="3412986760" sldId="256"/>
            <ac:spMk id="6" creationId="{EDD5BE9B-A3A4-15F7-ABE6-C5F05527E6E3}"/>
          </ac:spMkLst>
        </pc:spChg>
        <pc:spChg chg="mod">
          <ac:chgData name="Barbara Maass" userId="b589e88a20f59164" providerId="LiveId" clId="{59F9162A-BDD7-45DF-8AB8-A198D66C043E}" dt="2025-03-26T22:34:06.351" v="5" actId="207"/>
          <ac:spMkLst>
            <pc:docMk/>
            <pc:sldMk cId="3412986760" sldId="256"/>
            <ac:spMk id="7" creationId="{F17CAEEA-6C48-C003-DA45-72D57674D3EA}"/>
          </ac:spMkLst>
        </pc:spChg>
        <pc:picChg chg="add mod">
          <ac:chgData name="Barbara Maass" userId="b589e88a20f59164" providerId="LiveId" clId="{59F9162A-BDD7-45DF-8AB8-A198D66C043E}" dt="2025-04-09T01:55:34.790" v="12667" actId="1076"/>
          <ac:picMkLst>
            <pc:docMk/>
            <pc:sldMk cId="3412986760" sldId="256"/>
            <ac:picMk id="2" creationId="{5D8494CE-BF7E-7E6C-F6F1-B1B24610218F}"/>
          </ac:picMkLst>
        </pc:picChg>
      </pc:sldChg>
      <pc:sldChg chg="addSp delSp modSp new mod setBg">
        <pc:chgData name="Barbara Maass" userId="b589e88a20f59164" providerId="LiveId" clId="{59F9162A-BDD7-45DF-8AB8-A198D66C043E}" dt="2025-04-08T22:55:00.464" v="9584" actId="20577"/>
        <pc:sldMkLst>
          <pc:docMk/>
          <pc:sldMk cId="354292846" sldId="258"/>
        </pc:sldMkLst>
        <pc:spChg chg="add mod">
          <ac:chgData name="Barbara Maass" userId="b589e88a20f59164" providerId="LiveId" clId="{59F9162A-BDD7-45DF-8AB8-A198D66C043E}" dt="2025-04-08T21:30:10.330" v="9007"/>
          <ac:spMkLst>
            <pc:docMk/>
            <pc:sldMk cId="354292846" sldId="258"/>
            <ac:spMk id="2" creationId="{802BC189-A080-ECA1-FE46-04429B01FD93}"/>
          </ac:spMkLst>
        </pc:spChg>
        <pc:spChg chg="add mod">
          <ac:chgData name="Barbara Maass" userId="b589e88a20f59164" providerId="LiveId" clId="{59F9162A-BDD7-45DF-8AB8-A198D66C043E}" dt="2025-04-01T22:20:54.290" v="1482" actId="1076"/>
          <ac:spMkLst>
            <pc:docMk/>
            <pc:sldMk cId="354292846" sldId="258"/>
            <ac:spMk id="3" creationId="{9645F6E3-F270-1228-492B-1B2C180839B6}"/>
          </ac:spMkLst>
        </pc:spChg>
        <pc:spChg chg="add mod">
          <ac:chgData name="Barbara Maass" userId="b589e88a20f59164" providerId="LiveId" clId="{59F9162A-BDD7-45DF-8AB8-A198D66C043E}" dt="2025-04-08T22:55:00.464" v="9584" actId="20577"/>
          <ac:spMkLst>
            <pc:docMk/>
            <pc:sldMk cId="354292846" sldId="258"/>
            <ac:spMk id="4" creationId="{C944FBBB-CF44-4F34-365E-24243730C053}"/>
          </ac:spMkLst>
        </pc:spChg>
        <pc:picChg chg="add mod">
          <ac:chgData name="Barbara Maass" userId="b589e88a20f59164" providerId="LiveId" clId="{59F9162A-BDD7-45DF-8AB8-A198D66C043E}" dt="2025-03-29T23:42:13.214" v="16" actId="1076"/>
          <ac:picMkLst>
            <pc:docMk/>
            <pc:sldMk cId="354292846" sldId="258"/>
            <ac:picMk id="5" creationId="{BC298542-57DA-E1A8-14EF-73DB0FA59E2F}"/>
          </ac:picMkLst>
        </pc:picChg>
      </pc:sldChg>
      <pc:sldChg chg="addSp delSp modSp add del mod ord setBg">
        <pc:chgData name="Barbara Maass" userId="b589e88a20f59164" providerId="LiveId" clId="{59F9162A-BDD7-45DF-8AB8-A198D66C043E}" dt="2025-04-01T22:13:59.740" v="1268" actId="20577"/>
        <pc:sldMkLst>
          <pc:docMk/>
          <pc:sldMk cId="3814082774" sldId="259"/>
        </pc:sldMkLst>
        <pc:spChg chg="add mod">
          <ac:chgData name="Barbara Maass" userId="b589e88a20f59164" providerId="LiveId" clId="{59F9162A-BDD7-45DF-8AB8-A198D66C043E}" dt="2025-04-01T22:06:11.036" v="1157" actId="1076"/>
          <ac:spMkLst>
            <pc:docMk/>
            <pc:sldMk cId="3814082774" sldId="259"/>
            <ac:spMk id="2" creationId="{9DD59AA5-A0C8-2574-6856-13A62202CBBA}"/>
          </ac:spMkLst>
        </pc:spChg>
        <pc:spChg chg="add mod">
          <ac:chgData name="Barbara Maass" userId="b589e88a20f59164" providerId="LiveId" clId="{59F9162A-BDD7-45DF-8AB8-A198D66C043E}" dt="2025-04-01T22:13:59.740" v="1268" actId="20577"/>
          <ac:spMkLst>
            <pc:docMk/>
            <pc:sldMk cId="3814082774" sldId="259"/>
            <ac:spMk id="3" creationId="{44A5E20D-96C1-9D92-607D-BCC9A6ABF8A2}"/>
          </ac:spMkLst>
        </pc:spChg>
        <pc:spChg chg="add mod">
          <ac:chgData name="Barbara Maass" userId="b589e88a20f59164" providerId="LiveId" clId="{59F9162A-BDD7-45DF-8AB8-A198D66C043E}" dt="2025-04-01T22:07:05.405" v="1167" actId="1076"/>
          <ac:spMkLst>
            <pc:docMk/>
            <pc:sldMk cId="3814082774" sldId="259"/>
            <ac:spMk id="4" creationId="{ACFD9512-7A03-05E6-184A-A2810AC49359}"/>
          </ac:spMkLst>
        </pc:spChg>
        <pc:spChg chg="add mod">
          <ac:chgData name="Barbara Maass" userId="b589e88a20f59164" providerId="LiveId" clId="{59F9162A-BDD7-45DF-8AB8-A198D66C043E}" dt="2025-03-30T23:08:14.977" v="364" actId="1076"/>
          <ac:spMkLst>
            <pc:docMk/>
            <pc:sldMk cId="3814082774" sldId="259"/>
            <ac:spMk id="5" creationId="{F10A6242-7FC9-DFC2-5B1B-F60AC0AA72C7}"/>
          </ac:spMkLst>
        </pc:spChg>
        <pc:spChg chg="add mod">
          <ac:chgData name="Barbara Maass" userId="b589e88a20f59164" providerId="LiveId" clId="{59F9162A-BDD7-45DF-8AB8-A198D66C043E}" dt="2025-04-01T22:07:09.611" v="1168" actId="1076"/>
          <ac:spMkLst>
            <pc:docMk/>
            <pc:sldMk cId="3814082774" sldId="259"/>
            <ac:spMk id="6" creationId="{457BAF12-EDEA-EE89-001F-17376BF4D681}"/>
          </ac:spMkLst>
        </pc:spChg>
        <pc:spChg chg="add mod">
          <ac:chgData name="Barbara Maass" userId="b589e88a20f59164" providerId="LiveId" clId="{59F9162A-BDD7-45DF-8AB8-A198D66C043E}" dt="2025-04-01T22:10:22.643" v="1204" actId="1076"/>
          <ac:spMkLst>
            <pc:docMk/>
            <pc:sldMk cId="3814082774" sldId="259"/>
            <ac:spMk id="7" creationId="{8A423163-70B0-EBC7-63A4-67F94A111EF5}"/>
          </ac:spMkLst>
        </pc:spChg>
        <pc:spChg chg="add mod">
          <ac:chgData name="Barbara Maass" userId="b589e88a20f59164" providerId="LiveId" clId="{59F9162A-BDD7-45DF-8AB8-A198D66C043E}" dt="2025-04-01T22:10:25.972" v="1205" actId="1076"/>
          <ac:spMkLst>
            <pc:docMk/>
            <pc:sldMk cId="3814082774" sldId="259"/>
            <ac:spMk id="8" creationId="{3B62F11E-C78C-E1F7-D203-2B01EBFDA20B}"/>
          </ac:spMkLst>
        </pc:spChg>
        <pc:spChg chg="add mod">
          <ac:chgData name="Barbara Maass" userId="b589e88a20f59164" providerId="LiveId" clId="{59F9162A-BDD7-45DF-8AB8-A198D66C043E}" dt="2025-04-01T22:10:30.396" v="1206" actId="1076"/>
          <ac:spMkLst>
            <pc:docMk/>
            <pc:sldMk cId="3814082774" sldId="259"/>
            <ac:spMk id="9" creationId="{642D52EA-47C5-5244-E549-574830871C60}"/>
          </ac:spMkLst>
        </pc:spChg>
        <pc:spChg chg="add mod">
          <ac:chgData name="Barbara Maass" userId="b589e88a20f59164" providerId="LiveId" clId="{59F9162A-BDD7-45DF-8AB8-A198D66C043E}" dt="2025-04-01T22:11:15.627" v="1207" actId="1076"/>
          <ac:spMkLst>
            <pc:docMk/>
            <pc:sldMk cId="3814082774" sldId="259"/>
            <ac:spMk id="10" creationId="{39F0F9FF-531C-40D5-4FCA-E742221A918B}"/>
          </ac:spMkLst>
        </pc:spChg>
        <pc:spChg chg="add mod">
          <ac:chgData name="Barbara Maass" userId="b589e88a20f59164" providerId="LiveId" clId="{59F9162A-BDD7-45DF-8AB8-A198D66C043E}" dt="2025-04-01T22:11:19.580" v="1208" actId="1076"/>
          <ac:spMkLst>
            <pc:docMk/>
            <pc:sldMk cId="3814082774" sldId="259"/>
            <ac:spMk id="11" creationId="{7EE50A38-79F3-3989-6CF1-F672CDFCE7C3}"/>
          </ac:spMkLst>
        </pc:spChg>
        <pc:spChg chg="add mod">
          <ac:chgData name="Barbara Maass" userId="b589e88a20f59164" providerId="LiveId" clId="{59F9162A-BDD7-45DF-8AB8-A198D66C043E}" dt="2025-04-01T22:13:52.899" v="1266" actId="1076"/>
          <ac:spMkLst>
            <pc:docMk/>
            <pc:sldMk cId="3814082774" sldId="259"/>
            <ac:spMk id="12" creationId="{1C8C859C-4093-15F2-5C07-242F0BB4E8EF}"/>
          </ac:spMkLst>
        </pc:spChg>
        <pc:spChg chg="add mod">
          <ac:chgData name="Barbara Maass" userId="b589e88a20f59164" providerId="LiveId" clId="{59F9162A-BDD7-45DF-8AB8-A198D66C043E}" dt="2025-04-01T22:13:48.363" v="1265" actId="1076"/>
          <ac:spMkLst>
            <pc:docMk/>
            <pc:sldMk cId="3814082774" sldId="259"/>
            <ac:spMk id="13" creationId="{37B3C426-8088-958B-D19D-41B3B1075AC0}"/>
          </ac:spMkLst>
        </pc:spChg>
      </pc:sldChg>
      <pc:sldChg chg="addSp delSp modSp add mod">
        <pc:chgData name="Barbara Maass" userId="b589e88a20f59164" providerId="LiveId" clId="{59F9162A-BDD7-45DF-8AB8-A198D66C043E}" dt="2025-04-09T00:06:34.971" v="10956" actId="2711"/>
        <pc:sldMkLst>
          <pc:docMk/>
          <pc:sldMk cId="1981831267" sldId="260"/>
        </pc:sldMkLst>
        <pc:spChg chg="add mod">
          <ac:chgData name="Barbara Maass" userId="b589e88a20f59164" providerId="LiveId" clId="{59F9162A-BDD7-45DF-8AB8-A198D66C043E}" dt="2025-04-01T22:21:37.034" v="1489" actId="1076"/>
          <ac:spMkLst>
            <pc:docMk/>
            <pc:sldMk cId="1981831267" sldId="260"/>
            <ac:spMk id="2" creationId="{93C516CA-6977-FB2A-5082-EA1B8A4CCB0F}"/>
          </ac:spMkLst>
        </pc:spChg>
        <pc:spChg chg="add mod">
          <ac:chgData name="Barbara Maass" userId="b589e88a20f59164" providerId="LiveId" clId="{59F9162A-BDD7-45DF-8AB8-A198D66C043E}" dt="2025-04-09T00:06:34.971" v="10956" actId="2711"/>
          <ac:spMkLst>
            <pc:docMk/>
            <pc:sldMk cId="1981831267" sldId="260"/>
            <ac:spMk id="4" creationId="{FE5CA0B7-9B51-3E2D-680F-D0C2DA8D06B8}"/>
          </ac:spMkLst>
        </pc:spChg>
        <pc:spChg chg="add mod">
          <ac:chgData name="Barbara Maass" userId="b589e88a20f59164" providerId="LiveId" clId="{59F9162A-BDD7-45DF-8AB8-A198D66C043E}" dt="2025-04-01T22:22:19.771" v="1537" actId="1076"/>
          <ac:spMkLst>
            <pc:docMk/>
            <pc:sldMk cId="1981831267" sldId="260"/>
            <ac:spMk id="5" creationId="{6D6CB0A9-1E0C-2342-4B7C-2F006F783EE7}"/>
          </ac:spMkLst>
        </pc:spChg>
        <pc:picChg chg="add mod">
          <ac:chgData name="Barbara Maass" userId="b589e88a20f59164" providerId="LiveId" clId="{59F9162A-BDD7-45DF-8AB8-A198D66C043E}" dt="2025-03-29T23:47:29.221" v="36" actId="1076"/>
          <ac:picMkLst>
            <pc:docMk/>
            <pc:sldMk cId="1981831267" sldId="260"/>
            <ac:picMk id="3" creationId="{A86E26DA-DE3B-BAD6-CF6B-0C0A8332AA47}"/>
          </ac:picMkLst>
        </pc:picChg>
      </pc:sldChg>
      <pc:sldChg chg="add del">
        <pc:chgData name="Barbara Maass" userId="b589e88a20f59164" providerId="LiveId" clId="{59F9162A-BDD7-45DF-8AB8-A198D66C043E}" dt="2025-03-29T23:42:32.900" v="20" actId="2696"/>
        <pc:sldMkLst>
          <pc:docMk/>
          <pc:sldMk cId="763024536" sldId="261"/>
        </pc:sldMkLst>
      </pc:sldChg>
      <pc:sldChg chg="addSp delSp modSp add mod ord">
        <pc:chgData name="Barbara Maass" userId="b589e88a20f59164" providerId="LiveId" clId="{59F9162A-BDD7-45DF-8AB8-A198D66C043E}" dt="2025-04-08T20:31:34.594" v="7634" actId="20577"/>
        <pc:sldMkLst>
          <pc:docMk/>
          <pc:sldMk cId="2682724745" sldId="261"/>
        </pc:sldMkLst>
        <pc:spChg chg="add mod">
          <ac:chgData name="Barbara Maass" userId="b589e88a20f59164" providerId="LiveId" clId="{59F9162A-BDD7-45DF-8AB8-A198D66C043E}" dt="2025-04-08T19:50:01.896" v="6504" actId="1076"/>
          <ac:spMkLst>
            <pc:docMk/>
            <pc:sldMk cId="2682724745" sldId="261"/>
            <ac:spMk id="2" creationId="{052072EF-27BE-AF33-747F-26008A849D49}"/>
          </ac:spMkLst>
        </pc:spChg>
        <pc:spChg chg="add mod">
          <ac:chgData name="Barbara Maass" userId="b589e88a20f59164" providerId="LiveId" clId="{59F9162A-BDD7-45DF-8AB8-A198D66C043E}" dt="2025-04-08T19:47:56.656" v="6500" actId="1076"/>
          <ac:spMkLst>
            <pc:docMk/>
            <pc:sldMk cId="2682724745" sldId="261"/>
            <ac:spMk id="4" creationId="{66384C3D-0423-1D80-8D2A-8F6685784076}"/>
          </ac:spMkLst>
        </pc:spChg>
        <pc:spChg chg="add mod">
          <ac:chgData name="Barbara Maass" userId="b589e88a20f59164" providerId="LiveId" clId="{59F9162A-BDD7-45DF-8AB8-A198D66C043E}" dt="2025-04-08T20:31:34.594" v="7634" actId="20577"/>
          <ac:spMkLst>
            <pc:docMk/>
            <pc:sldMk cId="2682724745" sldId="261"/>
            <ac:spMk id="5" creationId="{C5FAB6DD-0501-E5D2-F25A-7B7B2C190E4D}"/>
          </ac:spMkLst>
        </pc:spChg>
        <pc:picChg chg="add mod">
          <ac:chgData name="Barbara Maass" userId="b589e88a20f59164" providerId="LiveId" clId="{59F9162A-BDD7-45DF-8AB8-A198D66C043E}" dt="2025-04-08T19:47:52.135" v="6499" actId="1076"/>
          <ac:picMkLst>
            <pc:docMk/>
            <pc:sldMk cId="2682724745" sldId="261"/>
            <ac:picMk id="3" creationId="{CAA89E6E-077D-0C9B-8F3B-EF6EA9A80705}"/>
          </ac:picMkLst>
        </pc:picChg>
      </pc:sldChg>
      <pc:sldChg chg="addSp delSp modSp add mod">
        <pc:chgData name="Barbara Maass" userId="b589e88a20f59164" providerId="LiveId" clId="{59F9162A-BDD7-45DF-8AB8-A198D66C043E}" dt="2025-04-09T01:21:43.085" v="12645" actId="20577"/>
        <pc:sldMkLst>
          <pc:docMk/>
          <pc:sldMk cId="252574442" sldId="262"/>
        </pc:sldMkLst>
        <pc:spChg chg="add mod">
          <ac:chgData name="Barbara Maass" userId="b589e88a20f59164" providerId="LiveId" clId="{59F9162A-BDD7-45DF-8AB8-A198D66C043E}" dt="2025-04-01T22:22:49.579" v="1554" actId="1076"/>
          <ac:spMkLst>
            <pc:docMk/>
            <pc:sldMk cId="252574442" sldId="262"/>
            <ac:spMk id="2" creationId="{37E1566B-4A19-81AC-5873-B556BA2316DB}"/>
          </ac:spMkLst>
        </pc:spChg>
        <pc:spChg chg="add mod">
          <ac:chgData name="Barbara Maass" userId="b589e88a20f59164" providerId="LiveId" clId="{59F9162A-BDD7-45DF-8AB8-A198D66C043E}" dt="2025-04-01T22:23:08.395" v="1582" actId="1076"/>
          <ac:spMkLst>
            <pc:docMk/>
            <pc:sldMk cId="252574442" sldId="262"/>
            <ac:spMk id="4" creationId="{98956B95-7462-D838-118D-47EB98A41190}"/>
          </ac:spMkLst>
        </pc:spChg>
        <pc:spChg chg="add mod">
          <ac:chgData name="Barbara Maass" userId="b589e88a20f59164" providerId="LiveId" clId="{59F9162A-BDD7-45DF-8AB8-A198D66C043E}" dt="2025-04-09T01:21:43.085" v="12645" actId="20577"/>
          <ac:spMkLst>
            <pc:docMk/>
            <pc:sldMk cId="252574442" sldId="262"/>
            <ac:spMk id="5" creationId="{008D4B7A-4090-125C-9DC3-23B6616252BC}"/>
          </ac:spMkLst>
        </pc:spChg>
        <pc:picChg chg="add mod">
          <ac:chgData name="Barbara Maass" userId="b589e88a20f59164" providerId="LiveId" clId="{59F9162A-BDD7-45DF-8AB8-A198D66C043E}" dt="2025-03-29T23:54:26.461" v="57" actId="1076"/>
          <ac:picMkLst>
            <pc:docMk/>
            <pc:sldMk cId="252574442" sldId="262"/>
            <ac:picMk id="3" creationId="{A647DC2B-171A-EBF8-133D-ECF6D5370853}"/>
          </ac:picMkLst>
        </pc:picChg>
      </pc:sldChg>
      <pc:sldChg chg="addSp delSp modSp add mod">
        <pc:chgData name="Barbara Maass" userId="b589e88a20f59164" providerId="LiveId" clId="{59F9162A-BDD7-45DF-8AB8-A198D66C043E}" dt="2025-04-08T21:28:34.334" v="9005" actId="20577"/>
        <pc:sldMkLst>
          <pc:docMk/>
          <pc:sldMk cId="1401558684" sldId="263"/>
        </pc:sldMkLst>
        <pc:spChg chg="add mod">
          <ac:chgData name="Barbara Maass" userId="b589e88a20f59164" providerId="LiveId" clId="{59F9162A-BDD7-45DF-8AB8-A198D66C043E}" dt="2025-04-08T20:34:04.624" v="7684" actId="1076"/>
          <ac:spMkLst>
            <pc:docMk/>
            <pc:sldMk cId="1401558684" sldId="263"/>
            <ac:spMk id="2" creationId="{9DB0E0C7-B15D-C04C-4FF7-127C90F3F5BF}"/>
          </ac:spMkLst>
        </pc:spChg>
        <pc:spChg chg="add mod">
          <ac:chgData name="Barbara Maass" userId="b589e88a20f59164" providerId="LiveId" clId="{59F9162A-BDD7-45DF-8AB8-A198D66C043E}" dt="2025-04-08T21:22:45.225" v="8934" actId="1076"/>
          <ac:spMkLst>
            <pc:docMk/>
            <pc:sldMk cId="1401558684" sldId="263"/>
            <ac:spMk id="3" creationId="{B1F26E84-6D67-2913-B809-DCFD71DEEA19}"/>
          </ac:spMkLst>
        </pc:spChg>
        <pc:spChg chg="add mod">
          <ac:chgData name="Barbara Maass" userId="b589e88a20f59164" providerId="LiveId" clId="{59F9162A-BDD7-45DF-8AB8-A198D66C043E}" dt="2025-04-08T21:28:34.334" v="9005" actId="20577"/>
          <ac:spMkLst>
            <pc:docMk/>
            <pc:sldMk cId="1401558684" sldId="263"/>
            <ac:spMk id="11" creationId="{EDB2F013-E7C0-0BE6-BA45-1AA3CB94AC42}"/>
          </ac:spMkLst>
        </pc:spChg>
        <pc:picChg chg="add mod">
          <ac:chgData name="Barbara Maass" userId="b589e88a20f59164" providerId="LiveId" clId="{59F9162A-BDD7-45DF-8AB8-A198D66C043E}" dt="2025-04-08T21:23:21.112" v="8939" actId="1076"/>
          <ac:picMkLst>
            <pc:docMk/>
            <pc:sldMk cId="1401558684" sldId="263"/>
            <ac:picMk id="4" creationId="{38841F42-882C-68A7-1082-078D29ED0E65}"/>
          </ac:picMkLst>
        </pc:picChg>
      </pc:sldChg>
      <pc:sldChg chg="addSp delSp modSp add mod ord">
        <pc:chgData name="Barbara Maass" userId="b589e88a20f59164" providerId="LiveId" clId="{59F9162A-BDD7-45DF-8AB8-A198D66C043E}" dt="2025-04-01T22:30:47.243" v="1707" actId="20577"/>
        <pc:sldMkLst>
          <pc:docMk/>
          <pc:sldMk cId="671349100" sldId="264"/>
        </pc:sldMkLst>
        <pc:spChg chg="add mod">
          <ac:chgData name="Barbara Maass" userId="b589e88a20f59164" providerId="LiveId" clId="{59F9162A-BDD7-45DF-8AB8-A198D66C043E}" dt="2025-04-01T22:03:01.500" v="1140" actId="1076"/>
          <ac:spMkLst>
            <pc:docMk/>
            <pc:sldMk cId="671349100" sldId="264"/>
            <ac:spMk id="2" creationId="{B96A04C5-74A9-CB52-B8CE-BA1CDA212926}"/>
          </ac:spMkLst>
        </pc:spChg>
        <pc:spChg chg="add mod">
          <ac:chgData name="Barbara Maass" userId="b589e88a20f59164" providerId="LiveId" clId="{59F9162A-BDD7-45DF-8AB8-A198D66C043E}" dt="2025-04-01T22:30:47.243" v="1707" actId="20577"/>
          <ac:spMkLst>
            <pc:docMk/>
            <pc:sldMk cId="671349100" sldId="264"/>
            <ac:spMk id="4" creationId="{2E8AA692-0D4D-DF57-512E-3A65EAAA8395}"/>
          </ac:spMkLst>
        </pc:spChg>
      </pc:sldChg>
      <pc:sldChg chg="addSp modSp add mod">
        <pc:chgData name="Barbara Maass" userId="b589e88a20f59164" providerId="LiveId" clId="{59F9162A-BDD7-45DF-8AB8-A198D66C043E}" dt="2025-04-08T16:52:09.832" v="3596" actId="20577"/>
        <pc:sldMkLst>
          <pc:docMk/>
          <pc:sldMk cId="1829805410" sldId="265"/>
        </pc:sldMkLst>
        <pc:spChg chg="add mod">
          <ac:chgData name="Barbara Maass" userId="b589e88a20f59164" providerId="LiveId" clId="{59F9162A-BDD7-45DF-8AB8-A198D66C043E}" dt="2025-04-08T16:51:48.652" v="3592" actId="1076"/>
          <ac:spMkLst>
            <pc:docMk/>
            <pc:sldMk cId="1829805410" sldId="265"/>
            <ac:spMk id="2" creationId="{A2EB7CB5-FEB2-8E1C-93CB-A8C9ED26BE3E}"/>
          </ac:spMkLst>
        </pc:spChg>
        <pc:spChg chg="add mod">
          <ac:chgData name="Barbara Maass" userId="b589e88a20f59164" providerId="LiveId" clId="{59F9162A-BDD7-45DF-8AB8-A198D66C043E}" dt="2025-04-08T16:50:16.741" v="3538" actId="1076"/>
          <ac:spMkLst>
            <pc:docMk/>
            <pc:sldMk cId="1829805410" sldId="265"/>
            <ac:spMk id="3" creationId="{0EBB62C7-5BEE-5E37-4C6C-4B448C3370E8}"/>
          </ac:spMkLst>
        </pc:spChg>
        <pc:spChg chg="add mod">
          <ac:chgData name="Barbara Maass" userId="b589e88a20f59164" providerId="LiveId" clId="{59F9162A-BDD7-45DF-8AB8-A198D66C043E}" dt="2025-04-08T16:52:09.832" v="3596" actId="20577"/>
          <ac:spMkLst>
            <pc:docMk/>
            <pc:sldMk cId="1829805410" sldId="265"/>
            <ac:spMk id="5" creationId="{4D3A480D-DA54-2DBE-6FE7-A2959EC078CA}"/>
          </ac:spMkLst>
        </pc:spChg>
        <pc:picChg chg="mod">
          <ac:chgData name="Barbara Maass" userId="b589e88a20f59164" providerId="LiveId" clId="{59F9162A-BDD7-45DF-8AB8-A198D66C043E}" dt="2025-04-08T16:36:38.812" v="3089" actId="14100"/>
          <ac:picMkLst>
            <pc:docMk/>
            <pc:sldMk cId="1829805410" sldId="265"/>
            <ac:picMk id="4" creationId="{8DBE7A4E-37C0-463F-B2F1-CF8F2EBF7393}"/>
          </ac:picMkLst>
        </pc:picChg>
      </pc:sldChg>
      <pc:sldChg chg="addSp modSp add mod">
        <pc:chgData name="Barbara Maass" userId="b589e88a20f59164" providerId="LiveId" clId="{59F9162A-BDD7-45DF-8AB8-A198D66C043E}" dt="2025-04-08T18:33:18.907" v="6070" actId="20577"/>
        <pc:sldMkLst>
          <pc:docMk/>
          <pc:sldMk cId="728731395" sldId="266"/>
        </pc:sldMkLst>
        <pc:spChg chg="add mod">
          <ac:chgData name="Barbara Maass" userId="b589e88a20f59164" providerId="LiveId" clId="{59F9162A-BDD7-45DF-8AB8-A198D66C043E}" dt="2025-04-08T18:08:19.758" v="5598" actId="1076"/>
          <ac:spMkLst>
            <pc:docMk/>
            <pc:sldMk cId="728731395" sldId="266"/>
            <ac:spMk id="2" creationId="{63406C62-29A7-0AAA-8E14-ADFDB2990E54}"/>
          </ac:spMkLst>
        </pc:spChg>
        <pc:spChg chg="add mod">
          <ac:chgData name="Barbara Maass" userId="b589e88a20f59164" providerId="LiveId" clId="{59F9162A-BDD7-45DF-8AB8-A198D66C043E}" dt="2025-04-01T22:18:01.497" v="1372" actId="20577"/>
          <ac:spMkLst>
            <pc:docMk/>
            <pc:sldMk cId="728731395" sldId="266"/>
            <ac:spMk id="4" creationId="{A5141075-8F00-B177-ED35-B50FC69FD64B}"/>
          </ac:spMkLst>
        </pc:spChg>
        <pc:spChg chg="add mod">
          <ac:chgData name="Barbara Maass" userId="b589e88a20f59164" providerId="LiveId" clId="{59F9162A-BDD7-45DF-8AB8-A198D66C043E}" dt="2025-04-08T18:33:18.907" v="6070" actId="20577"/>
          <ac:spMkLst>
            <pc:docMk/>
            <pc:sldMk cId="728731395" sldId="266"/>
            <ac:spMk id="5" creationId="{5D592FC3-3E44-92DD-28A6-29F149A038AC}"/>
          </ac:spMkLst>
        </pc:spChg>
      </pc:sldChg>
      <pc:sldChg chg="addSp delSp modSp new del mod">
        <pc:chgData name="Barbara Maass" userId="b589e88a20f59164" providerId="LiveId" clId="{59F9162A-BDD7-45DF-8AB8-A198D66C043E}" dt="2025-04-01T22:28:14.983" v="1600" actId="47"/>
        <pc:sldMkLst>
          <pc:docMk/>
          <pc:sldMk cId="2735859300" sldId="267"/>
        </pc:sldMkLst>
      </pc:sldChg>
      <pc:sldChg chg="addSp delSp modSp add mod">
        <pc:chgData name="Barbara Maass" userId="b589e88a20f59164" providerId="LiveId" clId="{59F9162A-BDD7-45DF-8AB8-A198D66C043E}" dt="2025-04-01T22:29:56.186" v="1703" actId="1076"/>
        <pc:sldMkLst>
          <pc:docMk/>
          <pc:sldMk cId="3940754468" sldId="268"/>
        </pc:sldMkLst>
        <pc:spChg chg="add mod">
          <ac:chgData name="Barbara Maass" userId="b589e88a20f59164" providerId="LiveId" clId="{59F9162A-BDD7-45DF-8AB8-A198D66C043E}" dt="2025-04-01T22:29:01.665" v="1609" actId="1076"/>
          <ac:spMkLst>
            <pc:docMk/>
            <pc:sldMk cId="3940754468" sldId="268"/>
            <ac:spMk id="8" creationId="{AC1E771C-4476-A0F7-E401-99B342BBEA76}"/>
          </ac:spMkLst>
        </pc:spChg>
        <pc:spChg chg="add mod">
          <ac:chgData name="Barbara Maass" userId="b589e88a20f59164" providerId="LiveId" clId="{59F9162A-BDD7-45DF-8AB8-A198D66C043E}" dt="2025-04-01T22:29:56.186" v="1703" actId="1076"/>
          <ac:spMkLst>
            <pc:docMk/>
            <pc:sldMk cId="3940754468" sldId="268"/>
            <ac:spMk id="9" creationId="{9045C112-7FAE-1A4F-D6BA-9D609384BB0B}"/>
          </ac:spMkLst>
        </pc:spChg>
        <pc:picChg chg="add mod">
          <ac:chgData name="Barbara Maass" userId="b589e88a20f59164" providerId="LiveId" clId="{59F9162A-BDD7-45DF-8AB8-A198D66C043E}" dt="2025-04-01T22:28:09.570" v="1599" actId="962"/>
          <ac:picMkLst>
            <pc:docMk/>
            <pc:sldMk cId="3940754468" sldId="268"/>
            <ac:picMk id="6" creationId="{93D58687-F985-AB43-5F44-D218F25685D5}"/>
          </ac:picMkLst>
        </pc:picChg>
      </pc:sldChg>
      <pc:sldChg chg="addSp delSp modSp new mod setBg">
        <pc:chgData name="Barbara Maass" userId="b589e88a20f59164" providerId="LiveId" clId="{59F9162A-BDD7-45DF-8AB8-A198D66C043E}" dt="2025-04-13T22:06:18.843" v="14098" actId="20577"/>
        <pc:sldMkLst>
          <pc:docMk/>
          <pc:sldMk cId="2521485374" sldId="269"/>
        </pc:sldMkLst>
        <pc:spChg chg="add mod">
          <ac:chgData name="Barbara Maass" userId="b589e88a20f59164" providerId="LiveId" clId="{59F9162A-BDD7-45DF-8AB8-A198D66C043E}" dt="2025-04-13T22:06:18.843" v="14098" actId="20577"/>
          <ac:spMkLst>
            <pc:docMk/>
            <pc:sldMk cId="2521485374" sldId="269"/>
            <ac:spMk id="3" creationId="{1575B020-0C98-812E-1B26-94BC77F32BB7}"/>
          </ac:spMkLst>
        </pc:spChg>
        <pc:spChg chg="add mod">
          <ac:chgData name="Barbara Maass" userId="b589e88a20f59164" providerId="LiveId" clId="{59F9162A-BDD7-45DF-8AB8-A198D66C043E}" dt="2025-04-13T22:01:54.692" v="13966" actId="1076"/>
          <ac:spMkLst>
            <pc:docMk/>
            <pc:sldMk cId="2521485374" sldId="269"/>
            <ac:spMk id="4" creationId="{99DC8407-547B-5CE7-F9A2-13318EAD3CE1}"/>
          </ac:spMkLst>
        </pc:spChg>
      </pc:sldChg>
      <pc:sldChg chg="addSp delSp modSp new mod ord setBg">
        <pc:chgData name="Barbara Maass" userId="b589e88a20f59164" providerId="LiveId" clId="{59F9162A-BDD7-45DF-8AB8-A198D66C043E}" dt="2025-04-13T21:58:50.705" v="13868"/>
        <pc:sldMkLst>
          <pc:docMk/>
          <pc:sldMk cId="3528298473" sldId="270"/>
        </pc:sldMkLst>
        <pc:spChg chg="add mod">
          <ac:chgData name="Barbara Maass" userId="b589e88a20f59164" providerId="LiveId" clId="{59F9162A-BDD7-45DF-8AB8-A198D66C043E}" dt="2025-04-09T01:24:17.893" v="12665" actId="1076"/>
          <ac:spMkLst>
            <pc:docMk/>
            <pc:sldMk cId="3528298473" sldId="270"/>
            <ac:spMk id="4" creationId="{B3CA1ABC-F5C6-0CE6-F056-04A9D826E4A5}"/>
          </ac:spMkLst>
        </pc:spChg>
      </pc:sldChg>
      <pc:sldChg chg="addSp delSp modSp new mod modAnim">
        <pc:chgData name="Barbara Maass" userId="b589e88a20f59164" providerId="LiveId" clId="{59F9162A-BDD7-45DF-8AB8-A198D66C043E}" dt="2025-04-13T21:58:31.916" v="13866" actId="1076"/>
        <pc:sldMkLst>
          <pc:docMk/>
          <pc:sldMk cId="274512485" sldId="271"/>
        </pc:sldMkLst>
        <pc:picChg chg="add mod">
          <ac:chgData name="Barbara Maass" userId="b589e88a20f59164" providerId="LiveId" clId="{59F9162A-BDD7-45DF-8AB8-A198D66C043E}" dt="2025-04-13T21:58:31.916" v="13866" actId="1076"/>
          <ac:picMkLst>
            <pc:docMk/>
            <pc:sldMk cId="274512485" sldId="271"/>
            <ac:picMk id="4" creationId="{DB161292-BA2E-D3B6-7A9C-B0C6E09322CC}"/>
          </ac:picMkLst>
        </pc:picChg>
      </pc:sldChg>
    </pc:docChg>
  </pc:docChgLst>
  <pc:docChgLst>
    <pc:chgData name="Barbara Maass" userId="b589e88a20f59164" providerId="LiveId" clId="{A2544830-1568-4EE9-9D89-D1331E7AF9EA}"/>
    <pc:docChg chg="custSel addSld delSld modSld">
      <pc:chgData name="Barbara Maass" userId="b589e88a20f59164" providerId="LiveId" clId="{A2544830-1568-4EE9-9D89-D1331E7AF9EA}" dt="2025-04-14T23:44:17.693" v="499" actId="20577"/>
      <pc:docMkLst>
        <pc:docMk/>
      </pc:docMkLst>
      <pc:sldChg chg="addSp modSp mod">
        <pc:chgData name="Barbara Maass" userId="b589e88a20f59164" providerId="LiveId" clId="{A2544830-1568-4EE9-9D89-D1331E7AF9EA}" dt="2025-04-14T23:44:17.693" v="499" actId="20577"/>
        <pc:sldMkLst>
          <pc:docMk/>
          <pc:sldMk cId="3528298473" sldId="270"/>
        </pc:sldMkLst>
        <pc:spChg chg="add mod">
          <ac:chgData name="Barbara Maass" userId="b589e88a20f59164" providerId="LiveId" clId="{A2544830-1568-4EE9-9D89-D1331E7AF9EA}" dt="2025-04-14T23:44:17.693" v="499" actId="20577"/>
          <ac:spMkLst>
            <pc:docMk/>
            <pc:sldMk cId="3528298473" sldId="270"/>
            <ac:spMk id="2" creationId="{B1360D5E-4AD7-172A-330C-DC7F1A9F090E}"/>
          </ac:spMkLst>
        </pc:spChg>
      </pc:sldChg>
      <pc:sldChg chg="addSp delSp modSp add del mod modAnim">
        <pc:chgData name="Barbara Maass" userId="b589e88a20f59164" providerId="LiveId" clId="{A2544830-1568-4EE9-9D89-D1331E7AF9EA}" dt="2025-04-14T23:36:54.195" v="5" actId="2696"/>
        <pc:sldMkLst>
          <pc:docMk/>
          <pc:sldMk cId="2477520825" sldId="272"/>
        </pc:sldMkLst>
        <pc:spChg chg="del mod">
          <ac:chgData name="Barbara Maass" userId="b589e88a20f59164" providerId="LiveId" clId="{A2544830-1568-4EE9-9D89-D1331E7AF9EA}" dt="2025-04-14T23:10:42.992" v="3"/>
          <ac:spMkLst>
            <pc:docMk/>
            <pc:sldMk cId="2477520825" sldId="272"/>
            <ac:spMk id="4" creationId="{43631522-CC7D-A2EF-596C-1CA81549EFD1}"/>
          </ac:spMkLst>
        </pc:spChg>
        <pc:picChg chg="add mod">
          <ac:chgData name="Barbara Maass" userId="b589e88a20f59164" providerId="LiveId" clId="{A2544830-1568-4EE9-9D89-D1331E7AF9EA}" dt="2025-04-14T23:35:11.108" v="4"/>
          <ac:picMkLst>
            <pc:docMk/>
            <pc:sldMk cId="2477520825" sldId="272"/>
            <ac:picMk id="2" creationId="{5B7AAB8D-EF8F-ABAE-1A4A-F50B62AB4774}"/>
          </ac:picMkLst>
        </pc:picChg>
      </pc:sldChg>
    </pc:docChg>
  </pc:docChgLst>
  <pc:docChgLst>
    <pc:chgData name="Barbara Maass" userId="b589e88a20f59164" providerId="LiveId" clId="{DB85376C-B707-4D54-B6FA-B844B5F6A016}"/>
    <pc:docChg chg="undo redo custSel modSld">
      <pc:chgData name="Barbara Maass" userId="b589e88a20f59164" providerId="LiveId" clId="{DB85376C-B707-4D54-B6FA-B844B5F6A016}" dt="2025-04-15T04:00:04.873" v="3275" actId="20577"/>
      <pc:docMkLst>
        <pc:docMk/>
      </pc:docMkLst>
      <pc:sldChg chg="modSp mod setBg">
        <pc:chgData name="Barbara Maass" userId="b589e88a20f59164" providerId="LiveId" clId="{DB85376C-B707-4D54-B6FA-B844B5F6A016}" dt="2025-04-15T03:55:35.688" v="3211" actId="114"/>
        <pc:sldMkLst>
          <pc:docMk/>
          <pc:sldMk cId="354292846" sldId="258"/>
        </pc:sldMkLst>
        <pc:spChg chg="mod">
          <ac:chgData name="Barbara Maass" userId="b589e88a20f59164" providerId="LiveId" clId="{DB85376C-B707-4D54-B6FA-B844B5F6A016}" dt="2025-04-15T01:22:24.058" v="2272" actId="1076"/>
          <ac:spMkLst>
            <pc:docMk/>
            <pc:sldMk cId="354292846" sldId="258"/>
            <ac:spMk id="2" creationId="{802BC189-A080-ECA1-FE46-04429B01FD93}"/>
          </ac:spMkLst>
        </pc:spChg>
        <pc:spChg chg="mod">
          <ac:chgData name="Barbara Maass" userId="b589e88a20f59164" providerId="LiveId" clId="{DB85376C-B707-4D54-B6FA-B844B5F6A016}" dt="2025-04-15T01:20:02.778" v="2213" actId="1076"/>
          <ac:spMkLst>
            <pc:docMk/>
            <pc:sldMk cId="354292846" sldId="258"/>
            <ac:spMk id="3" creationId="{9645F6E3-F270-1228-492B-1B2C180839B6}"/>
          </ac:spMkLst>
        </pc:spChg>
        <pc:spChg chg="mod">
          <ac:chgData name="Barbara Maass" userId="b589e88a20f59164" providerId="LiveId" clId="{DB85376C-B707-4D54-B6FA-B844B5F6A016}" dt="2025-04-15T03:55:35.688" v="3211" actId="114"/>
          <ac:spMkLst>
            <pc:docMk/>
            <pc:sldMk cId="354292846" sldId="258"/>
            <ac:spMk id="4" creationId="{C944FBBB-CF44-4F34-365E-24243730C053}"/>
          </ac:spMkLst>
        </pc:spChg>
        <pc:picChg chg="mod">
          <ac:chgData name="Barbara Maass" userId="b589e88a20f59164" providerId="LiveId" clId="{DB85376C-B707-4D54-B6FA-B844B5F6A016}" dt="2025-04-15T01:19:58.146" v="2212" actId="1076"/>
          <ac:picMkLst>
            <pc:docMk/>
            <pc:sldMk cId="354292846" sldId="258"/>
            <ac:picMk id="5" creationId="{BC298542-57DA-E1A8-14EF-73DB0FA59E2F}"/>
          </ac:picMkLst>
        </pc:picChg>
      </pc:sldChg>
      <pc:sldChg chg="modSp mod setBg">
        <pc:chgData name="Barbara Maass" userId="b589e88a20f59164" providerId="LiveId" clId="{DB85376C-B707-4D54-B6FA-B844B5F6A016}" dt="2025-04-14T00:36:52.623" v="330" actId="20577"/>
        <pc:sldMkLst>
          <pc:docMk/>
          <pc:sldMk cId="3814082774" sldId="259"/>
        </pc:sldMkLst>
        <pc:spChg chg="mod">
          <ac:chgData name="Barbara Maass" userId="b589e88a20f59164" providerId="LiveId" clId="{DB85376C-B707-4D54-B6FA-B844B5F6A016}" dt="2025-04-14T00:36:52.623" v="330" actId="20577"/>
          <ac:spMkLst>
            <pc:docMk/>
            <pc:sldMk cId="3814082774" sldId="259"/>
            <ac:spMk id="3" creationId="{44A5E20D-96C1-9D92-607D-BCC9A6ABF8A2}"/>
          </ac:spMkLst>
        </pc:spChg>
        <pc:spChg chg="mod">
          <ac:chgData name="Barbara Maass" userId="b589e88a20f59164" providerId="LiveId" clId="{DB85376C-B707-4D54-B6FA-B844B5F6A016}" dt="2025-04-14T00:33:04.978" v="298" actId="1076"/>
          <ac:spMkLst>
            <pc:docMk/>
            <pc:sldMk cId="3814082774" sldId="259"/>
            <ac:spMk id="5" creationId="{F10A6242-7FC9-DFC2-5B1B-F60AC0AA72C7}"/>
          </ac:spMkLst>
        </pc:spChg>
      </pc:sldChg>
      <pc:sldChg chg="modSp mod setBg">
        <pc:chgData name="Barbara Maass" userId="b589e88a20f59164" providerId="LiveId" clId="{DB85376C-B707-4D54-B6FA-B844B5F6A016}" dt="2025-04-15T01:30:55.890" v="2489" actId="1076"/>
        <pc:sldMkLst>
          <pc:docMk/>
          <pc:sldMk cId="1981831267" sldId="260"/>
        </pc:sldMkLst>
        <pc:spChg chg="mod">
          <ac:chgData name="Barbara Maass" userId="b589e88a20f59164" providerId="LiveId" clId="{DB85376C-B707-4D54-B6FA-B844B5F6A016}" dt="2025-04-15T01:30:55.890" v="2489" actId="1076"/>
          <ac:spMkLst>
            <pc:docMk/>
            <pc:sldMk cId="1981831267" sldId="260"/>
            <ac:spMk id="2" creationId="{93C516CA-6977-FB2A-5082-EA1B8A4CCB0F}"/>
          </ac:spMkLst>
        </pc:spChg>
        <pc:spChg chg="mod">
          <ac:chgData name="Barbara Maass" userId="b589e88a20f59164" providerId="LiveId" clId="{DB85376C-B707-4D54-B6FA-B844B5F6A016}" dt="2025-04-15T01:30:45.802" v="2487" actId="1076"/>
          <ac:spMkLst>
            <pc:docMk/>
            <pc:sldMk cId="1981831267" sldId="260"/>
            <ac:spMk id="4" creationId="{FE5CA0B7-9B51-3E2D-680F-D0C2DA8D06B8}"/>
          </ac:spMkLst>
        </pc:spChg>
        <pc:spChg chg="mod">
          <ac:chgData name="Barbara Maass" userId="b589e88a20f59164" providerId="LiveId" clId="{DB85376C-B707-4D54-B6FA-B844B5F6A016}" dt="2025-04-15T01:30:50.944" v="2488" actId="255"/>
          <ac:spMkLst>
            <pc:docMk/>
            <pc:sldMk cId="1981831267" sldId="260"/>
            <ac:spMk id="5" creationId="{6D6CB0A9-1E0C-2342-4B7C-2F006F783EE7}"/>
          </ac:spMkLst>
        </pc:spChg>
        <pc:picChg chg="mod">
          <ac:chgData name="Barbara Maass" userId="b589e88a20f59164" providerId="LiveId" clId="{DB85376C-B707-4D54-B6FA-B844B5F6A016}" dt="2025-04-15T01:22:41.139" v="2275" actId="1076"/>
          <ac:picMkLst>
            <pc:docMk/>
            <pc:sldMk cId="1981831267" sldId="260"/>
            <ac:picMk id="3" creationId="{A86E26DA-DE3B-BAD6-CF6B-0C0A8332AA47}"/>
          </ac:picMkLst>
        </pc:picChg>
      </pc:sldChg>
      <pc:sldChg chg="modSp mod setBg">
        <pc:chgData name="Barbara Maass" userId="b589e88a20f59164" providerId="LiveId" clId="{DB85376C-B707-4D54-B6FA-B844B5F6A016}" dt="2025-04-15T03:53:33.194" v="3207" actId="20577"/>
        <pc:sldMkLst>
          <pc:docMk/>
          <pc:sldMk cId="2682724745" sldId="261"/>
        </pc:sldMkLst>
        <pc:spChg chg="mod">
          <ac:chgData name="Barbara Maass" userId="b589e88a20f59164" providerId="LiveId" clId="{DB85376C-B707-4D54-B6FA-B844B5F6A016}" dt="2025-04-15T00:50:35.819" v="1857" actId="1076"/>
          <ac:spMkLst>
            <pc:docMk/>
            <pc:sldMk cId="2682724745" sldId="261"/>
            <ac:spMk id="2" creationId="{052072EF-27BE-AF33-747F-26008A849D49}"/>
          </ac:spMkLst>
        </pc:spChg>
        <pc:spChg chg="mod">
          <ac:chgData name="Barbara Maass" userId="b589e88a20f59164" providerId="LiveId" clId="{DB85376C-B707-4D54-B6FA-B844B5F6A016}" dt="2025-04-15T00:50:06.882" v="1855" actId="255"/>
          <ac:spMkLst>
            <pc:docMk/>
            <pc:sldMk cId="2682724745" sldId="261"/>
            <ac:spMk id="4" creationId="{66384C3D-0423-1D80-8D2A-8F6685784076}"/>
          </ac:spMkLst>
        </pc:spChg>
        <pc:spChg chg="mod">
          <ac:chgData name="Barbara Maass" userId="b589e88a20f59164" providerId="LiveId" clId="{DB85376C-B707-4D54-B6FA-B844B5F6A016}" dt="2025-04-15T03:53:33.194" v="3207" actId="20577"/>
          <ac:spMkLst>
            <pc:docMk/>
            <pc:sldMk cId="2682724745" sldId="261"/>
            <ac:spMk id="5" creationId="{C5FAB6DD-0501-E5D2-F25A-7B7B2C190E4D}"/>
          </ac:spMkLst>
        </pc:spChg>
        <pc:picChg chg="mod">
          <ac:chgData name="Barbara Maass" userId="b589e88a20f59164" providerId="LiveId" clId="{DB85376C-B707-4D54-B6FA-B844B5F6A016}" dt="2025-04-15T00:49:51.013" v="1853" actId="1076"/>
          <ac:picMkLst>
            <pc:docMk/>
            <pc:sldMk cId="2682724745" sldId="261"/>
            <ac:picMk id="3" creationId="{CAA89E6E-077D-0C9B-8F3B-EF6EA9A80705}"/>
          </ac:picMkLst>
        </pc:picChg>
      </pc:sldChg>
      <pc:sldChg chg="modSp mod setBg">
        <pc:chgData name="Barbara Maass" userId="b589e88a20f59164" providerId="LiveId" clId="{DB85376C-B707-4D54-B6FA-B844B5F6A016}" dt="2025-04-15T04:00:04.873" v="3275" actId="20577"/>
        <pc:sldMkLst>
          <pc:docMk/>
          <pc:sldMk cId="252574442" sldId="262"/>
        </pc:sldMkLst>
        <pc:spChg chg="mod">
          <ac:chgData name="Barbara Maass" userId="b589e88a20f59164" providerId="LiveId" clId="{DB85376C-B707-4D54-B6FA-B844B5F6A016}" dt="2025-04-15T01:31:03.377" v="2490" actId="1076"/>
          <ac:spMkLst>
            <pc:docMk/>
            <pc:sldMk cId="252574442" sldId="262"/>
            <ac:spMk id="2" creationId="{37E1566B-4A19-81AC-5873-B556BA2316DB}"/>
          </ac:spMkLst>
        </pc:spChg>
        <pc:spChg chg="mod">
          <ac:chgData name="Barbara Maass" userId="b589e88a20f59164" providerId="LiveId" clId="{DB85376C-B707-4D54-B6FA-B844B5F6A016}" dt="2025-04-15T03:57:15.565" v="3213" actId="20577"/>
          <ac:spMkLst>
            <pc:docMk/>
            <pc:sldMk cId="252574442" sldId="262"/>
            <ac:spMk id="4" creationId="{98956B95-7462-D838-118D-47EB98A41190}"/>
          </ac:spMkLst>
        </pc:spChg>
        <pc:spChg chg="mod">
          <ac:chgData name="Barbara Maass" userId="b589e88a20f59164" providerId="LiveId" clId="{DB85376C-B707-4D54-B6FA-B844B5F6A016}" dt="2025-04-15T04:00:04.873" v="3275" actId="20577"/>
          <ac:spMkLst>
            <pc:docMk/>
            <pc:sldMk cId="252574442" sldId="262"/>
            <ac:spMk id="5" creationId="{008D4B7A-4090-125C-9DC3-23B6616252BC}"/>
          </ac:spMkLst>
        </pc:spChg>
        <pc:picChg chg="mod">
          <ac:chgData name="Barbara Maass" userId="b589e88a20f59164" providerId="LiveId" clId="{DB85376C-B707-4D54-B6FA-B844B5F6A016}" dt="2025-04-15T01:51:07.240" v="2939" actId="1076"/>
          <ac:picMkLst>
            <pc:docMk/>
            <pc:sldMk cId="252574442" sldId="262"/>
            <ac:picMk id="3" creationId="{A647DC2B-171A-EBF8-133D-ECF6D5370853}"/>
          </ac:picMkLst>
        </pc:picChg>
      </pc:sldChg>
      <pc:sldChg chg="modSp mod setBg">
        <pc:chgData name="Barbara Maass" userId="b589e88a20f59164" providerId="LiveId" clId="{DB85376C-B707-4D54-B6FA-B844B5F6A016}" dt="2025-04-15T03:54:35.643" v="3210" actId="20577"/>
        <pc:sldMkLst>
          <pc:docMk/>
          <pc:sldMk cId="1401558684" sldId="263"/>
        </pc:sldMkLst>
        <pc:spChg chg="mod">
          <ac:chgData name="Barbara Maass" userId="b589e88a20f59164" providerId="LiveId" clId="{DB85376C-B707-4D54-B6FA-B844B5F6A016}" dt="2025-04-15T01:18:51.451" v="2205" actId="1076"/>
          <ac:spMkLst>
            <pc:docMk/>
            <pc:sldMk cId="1401558684" sldId="263"/>
            <ac:spMk id="2" creationId="{9DB0E0C7-B15D-C04C-4FF7-127C90F3F5BF}"/>
          </ac:spMkLst>
        </pc:spChg>
        <pc:spChg chg="mod">
          <ac:chgData name="Barbara Maass" userId="b589e88a20f59164" providerId="LiveId" clId="{DB85376C-B707-4D54-B6FA-B844B5F6A016}" dt="2025-04-15T01:00:31.682" v="2199" actId="1076"/>
          <ac:spMkLst>
            <pc:docMk/>
            <pc:sldMk cId="1401558684" sldId="263"/>
            <ac:spMk id="3" creationId="{B1F26E84-6D67-2913-B809-DCFD71DEEA19}"/>
          </ac:spMkLst>
        </pc:spChg>
        <pc:spChg chg="mod">
          <ac:chgData name="Barbara Maass" userId="b589e88a20f59164" providerId="LiveId" clId="{DB85376C-B707-4D54-B6FA-B844B5F6A016}" dt="2025-04-15T03:54:35.643" v="3210" actId="20577"/>
          <ac:spMkLst>
            <pc:docMk/>
            <pc:sldMk cId="1401558684" sldId="263"/>
            <ac:spMk id="11" creationId="{EDB2F013-E7C0-0BE6-BA45-1AA3CB94AC42}"/>
          </ac:spMkLst>
        </pc:spChg>
        <pc:picChg chg="mod">
          <ac:chgData name="Barbara Maass" userId="b589e88a20f59164" providerId="LiveId" clId="{DB85376C-B707-4D54-B6FA-B844B5F6A016}" dt="2025-04-15T01:00:02.698" v="2196" actId="1076"/>
          <ac:picMkLst>
            <pc:docMk/>
            <pc:sldMk cId="1401558684" sldId="263"/>
            <ac:picMk id="4" creationId="{38841F42-882C-68A7-1082-078D29ED0E65}"/>
          </ac:picMkLst>
        </pc:picChg>
      </pc:sldChg>
      <pc:sldChg chg="modSp mod setBg">
        <pc:chgData name="Barbara Maass" userId="b589e88a20f59164" providerId="LiveId" clId="{DB85376C-B707-4D54-B6FA-B844B5F6A016}" dt="2025-04-15T03:48:16.638" v="3160" actId="20577"/>
        <pc:sldMkLst>
          <pc:docMk/>
          <pc:sldMk cId="671349100" sldId="264"/>
        </pc:sldMkLst>
        <pc:spChg chg="mod">
          <ac:chgData name="Barbara Maass" userId="b589e88a20f59164" providerId="LiveId" clId="{DB85376C-B707-4D54-B6FA-B844B5F6A016}" dt="2025-04-14T00:25:58.191" v="187" actId="1076"/>
          <ac:spMkLst>
            <pc:docMk/>
            <pc:sldMk cId="671349100" sldId="264"/>
            <ac:spMk id="2" creationId="{B96A04C5-74A9-CB52-B8CE-BA1CDA212926}"/>
          </ac:spMkLst>
        </pc:spChg>
        <pc:spChg chg="mod">
          <ac:chgData name="Barbara Maass" userId="b589e88a20f59164" providerId="LiveId" clId="{DB85376C-B707-4D54-B6FA-B844B5F6A016}" dt="2025-04-15T03:48:16.638" v="3160" actId="20577"/>
          <ac:spMkLst>
            <pc:docMk/>
            <pc:sldMk cId="671349100" sldId="264"/>
            <ac:spMk id="4" creationId="{2E8AA692-0D4D-DF57-512E-3A65EAAA8395}"/>
          </ac:spMkLst>
        </pc:spChg>
      </pc:sldChg>
      <pc:sldChg chg="modSp mod setBg">
        <pc:chgData name="Barbara Maass" userId="b589e88a20f59164" providerId="LiveId" clId="{DB85376C-B707-4D54-B6FA-B844B5F6A016}" dt="2025-04-15T03:49:47.133" v="3162" actId="20577"/>
        <pc:sldMkLst>
          <pc:docMk/>
          <pc:sldMk cId="1829805410" sldId="265"/>
        </pc:sldMkLst>
        <pc:spChg chg="mod">
          <ac:chgData name="Barbara Maass" userId="b589e88a20f59164" providerId="LiveId" clId="{DB85376C-B707-4D54-B6FA-B844B5F6A016}" dt="2025-04-14T14:59:18.105" v="947" actId="1076"/>
          <ac:spMkLst>
            <pc:docMk/>
            <pc:sldMk cId="1829805410" sldId="265"/>
            <ac:spMk id="2" creationId="{A2EB7CB5-FEB2-8E1C-93CB-A8C9ED26BE3E}"/>
          </ac:spMkLst>
        </pc:spChg>
        <pc:spChg chg="mod">
          <ac:chgData name="Barbara Maass" userId="b589e88a20f59164" providerId="LiveId" clId="{DB85376C-B707-4D54-B6FA-B844B5F6A016}" dt="2025-04-14T00:43:08.959" v="494" actId="1076"/>
          <ac:spMkLst>
            <pc:docMk/>
            <pc:sldMk cId="1829805410" sldId="265"/>
            <ac:spMk id="3" creationId="{0EBB62C7-5BEE-5E37-4C6C-4B448C3370E8}"/>
          </ac:spMkLst>
        </pc:spChg>
        <pc:spChg chg="mod">
          <ac:chgData name="Barbara Maass" userId="b589e88a20f59164" providerId="LiveId" clId="{DB85376C-B707-4D54-B6FA-B844B5F6A016}" dt="2025-04-15T03:49:47.133" v="3162" actId="20577"/>
          <ac:spMkLst>
            <pc:docMk/>
            <pc:sldMk cId="1829805410" sldId="265"/>
            <ac:spMk id="5" creationId="{4D3A480D-DA54-2DBE-6FE7-A2959EC078CA}"/>
          </ac:spMkLst>
        </pc:spChg>
        <pc:picChg chg="mod">
          <ac:chgData name="Barbara Maass" userId="b589e88a20f59164" providerId="LiveId" clId="{DB85376C-B707-4D54-B6FA-B844B5F6A016}" dt="2025-04-14T00:42:46.206" v="486" actId="1076"/>
          <ac:picMkLst>
            <pc:docMk/>
            <pc:sldMk cId="1829805410" sldId="265"/>
            <ac:picMk id="4" creationId="{8DBE7A4E-37C0-463F-B2F1-CF8F2EBF7393}"/>
          </ac:picMkLst>
        </pc:picChg>
      </pc:sldChg>
      <pc:sldChg chg="modSp mod setBg">
        <pc:chgData name="Barbara Maass" userId="b589e88a20f59164" providerId="LiveId" clId="{DB85376C-B707-4D54-B6FA-B844B5F6A016}" dt="2025-04-15T03:51:09.242" v="3205" actId="20577"/>
        <pc:sldMkLst>
          <pc:docMk/>
          <pc:sldMk cId="728731395" sldId="266"/>
        </pc:sldMkLst>
        <pc:spChg chg="mod">
          <ac:chgData name="Barbara Maass" userId="b589e88a20f59164" providerId="LiveId" clId="{DB85376C-B707-4D54-B6FA-B844B5F6A016}" dt="2025-04-14T15:14:06.164" v="962" actId="1076"/>
          <ac:spMkLst>
            <pc:docMk/>
            <pc:sldMk cId="728731395" sldId="266"/>
            <ac:spMk id="2" creationId="{63406C62-29A7-0AAA-8E14-ADFDB2990E54}"/>
          </ac:spMkLst>
        </pc:spChg>
        <pc:spChg chg="mod">
          <ac:chgData name="Barbara Maass" userId="b589e88a20f59164" providerId="LiveId" clId="{DB85376C-B707-4D54-B6FA-B844B5F6A016}" dt="2025-04-14T15:16:38.417" v="1015" actId="255"/>
          <ac:spMkLst>
            <pc:docMk/>
            <pc:sldMk cId="728731395" sldId="266"/>
            <ac:spMk id="4" creationId="{A5141075-8F00-B177-ED35-B50FC69FD64B}"/>
          </ac:spMkLst>
        </pc:spChg>
        <pc:spChg chg="mod">
          <ac:chgData name="Barbara Maass" userId="b589e88a20f59164" providerId="LiveId" clId="{DB85376C-B707-4D54-B6FA-B844B5F6A016}" dt="2025-04-15T03:51:09.242" v="3205" actId="20577"/>
          <ac:spMkLst>
            <pc:docMk/>
            <pc:sldMk cId="728731395" sldId="266"/>
            <ac:spMk id="5" creationId="{5D592FC3-3E44-92DD-28A6-29F149A038AC}"/>
          </ac:spMkLst>
        </pc:spChg>
        <pc:picChg chg="mod">
          <ac:chgData name="Barbara Maass" userId="b589e88a20f59164" providerId="LiveId" clId="{DB85376C-B707-4D54-B6FA-B844B5F6A016}" dt="2025-04-14T15:16:16.462" v="1013" actId="1076"/>
          <ac:picMkLst>
            <pc:docMk/>
            <pc:sldMk cId="728731395" sldId="266"/>
            <ac:picMk id="3" creationId="{53C74890-39DF-C67A-84AD-2E42C510E7DB}"/>
          </ac:picMkLst>
        </pc:picChg>
      </pc:sldChg>
      <pc:sldChg chg="modSp mod setBg">
        <pc:chgData name="Barbara Maass" userId="b589e88a20f59164" providerId="LiveId" clId="{DB85376C-B707-4D54-B6FA-B844B5F6A016}" dt="2025-04-15T01:58:34.921" v="3159" actId="1076"/>
        <pc:sldMkLst>
          <pc:docMk/>
          <pc:sldMk cId="3940754468" sldId="268"/>
        </pc:sldMkLst>
        <pc:spChg chg="mod">
          <ac:chgData name="Barbara Maass" userId="b589e88a20f59164" providerId="LiveId" clId="{DB85376C-B707-4D54-B6FA-B844B5F6A016}" dt="2025-04-15T01:58:34.921" v="3159" actId="1076"/>
          <ac:spMkLst>
            <pc:docMk/>
            <pc:sldMk cId="3940754468" sldId="268"/>
            <ac:spMk id="8" creationId="{AC1E771C-4476-A0F7-E401-99B342BBEA76}"/>
          </ac:spMkLst>
        </pc:spChg>
        <pc:spChg chg="mod">
          <ac:chgData name="Barbara Maass" userId="b589e88a20f59164" providerId="LiveId" clId="{DB85376C-B707-4D54-B6FA-B844B5F6A016}" dt="2025-04-15T01:58:14.336" v="3156" actId="1076"/>
          <ac:spMkLst>
            <pc:docMk/>
            <pc:sldMk cId="3940754468" sldId="268"/>
            <ac:spMk id="9" creationId="{9045C112-7FAE-1A4F-D6BA-9D609384BB0B}"/>
          </ac:spMkLst>
        </pc:spChg>
        <pc:picChg chg="mod">
          <ac:chgData name="Barbara Maass" userId="b589e88a20f59164" providerId="LiveId" clId="{DB85376C-B707-4D54-B6FA-B844B5F6A016}" dt="2025-04-15T01:58:31.040" v="3158" actId="1076"/>
          <ac:picMkLst>
            <pc:docMk/>
            <pc:sldMk cId="3940754468" sldId="268"/>
            <ac:picMk id="6" creationId="{93D58687-F985-AB43-5F44-D218F25685D5}"/>
          </ac:picMkLst>
        </pc:picChg>
      </pc:sldChg>
      <pc:sldChg chg="modSp mod setBg">
        <pc:chgData name="Barbara Maass" userId="b589e88a20f59164" providerId="LiveId" clId="{DB85376C-B707-4D54-B6FA-B844B5F6A016}" dt="2025-04-14T00:25:17.811" v="184" actId="20577"/>
        <pc:sldMkLst>
          <pc:docMk/>
          <pc:sldMk cId="2521485374" sldId="269"/>
        </pc:sldMkLst>
        <pc:spChg chg="mod">
          <ac:chgData name="Barbara Maass" userId="b589e88a20f59164" providerId="LiveId" clId="{DB85376C-B707-4D54-B6FA-B844B5F6A016}" dt="2025-04-14T00:25:17.811" v="184" actId="20577"/>
          <ac:spMkLst>
            <pc:docMk/>
            <pc:sldMk cId="2521485374" sldId="269"/>
            <ac:spMk id="3" creationId="{1575B020-0C98-812E-1B26-94BC77F32BB7}"/>
          </ac:spMkLst>
        </pc:spChg>
        <pc:spChg chg="mod">
          <ac:chgData name="Barbara Maass" userId="b589e88a20f59164" providerId="LiveId" clId="{DB85376C-B707-4D54-B6FA-B844B5F6A016}" dt="2025-04-14T00:12:12.286" v="25" actId="1076"/>
          <ac:spMkLst>
            <pc:docMk/>
            <pc:sldMk cId="2521485374" sldId="269"/>
            <ac:spMk id="4" creationId="{99DC8407-547B-5CE7-F9A2-13318EAD3CE1}"/>
          </ac:spMkLst>
        </pc:spChg>
      </pc:sldChg>
      <pc:sldChg chg="modSp mod setBg">
        <pc:chgData name="Barbara Maass" userId="b589e88a20f59164" providerId="LiveId" clId="{DB85376C-B707-4D54-B6FA-B844B5F6A016}" dt="2025-04-15T01:57:55.031" v="3154" actId="1076"/>
        <pc:sldMkLst>
          <pc:docMk/>
          <pc:sldMk cId="3528298473" sldId="270"/>
        </pc:sldMkLst>
        <pc:spChg chg="mod">
          <ac:chgData name="Barbara Maass" userId="b589e88a20f59164" providerId="LiveId" clId="{DB85376C-B707-4D54-B6FA-B844B5F6A016}" dt="2025-04-15T01:57:52.160" v="3153" actId="1076"/>
          <ac:spMkLst>
            <pc:docMk/>
            <pc:sldMk cId="3528298473" sldId="270"/>
            <ac:spMk id="2" creationId="{B1360D5E-4AD7-172A-330C-DC7F1A9F090E}"/>
          </ac:spMkLst>
        </pc:spChg>
        <pc:spChg chg="mod">
          <ac:chgData name="Barbara Maass" userId="b589e88a20f59164" providerId="LiveId" clId="{DB85376C-B707-4D54-B6FA-B844B5F6A016}" dt="2025-04-15T01:57:55.031" v="3154" actId="1076"/>
          <ac:spMkLst>
            <pc:docMk/>
            <pc:sldMk cId="3528298473" sldId="270"/>
            <ac:spMk id="4" creationId="{B3CA1ABC-F5C6-0CE6-F056-04A9D826E4A5}"/>
          </ac:spMkLst>
        </pc:spChg>
      </pc:sldChg>
      <pc:sldChg chg="setBg">
        <pc:chgData name="Barbara Maass" userId="b589e88a20f59164" providerId="LiveId" clId="{DB85376C-B707-4D54-B6FA-B844B5F6A016}" dt="2025-04-14T00:10:50.442" v="18"/>
        <pc:sldMkLst>
          <pc:docMk/>
          <pc:sldMk cId="274512485"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B41AD-BAE6-45DB-B234-8ED22B27AD67}" type="datetimeFigureOut">
              <a:rPr lang="en-CA" smtClean="0"/>
              <a:t>2025-04-14</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D9632-D3D7-4261-BF2D-CEB363BFFAA3}" type="slidenum">
              <a:rPr lang="en-CA" smtClean="0"/>
              <a:t>‹N°›</a:t>
            </a:fld>
            <a:endParaRPr lang="en-CA"/>
          </a:p>
        </p:txBody>
      </p:sp>
    </p:spTree>
    <p:extLst>
      <p:ext uri="{BB962C8B-B14F-4D97-AF65-F5344CB8AC3E}">
        <p14:creationId xmlns:p14="http://schemas.microsoft.com/office/powerpoint/2010/main" val="103242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B2ED9632-D3D7-4261-BF2D-CEB363BFFAA3}" type="slidenum">
              <a:rPr lang="en-CA" smtClean="0"/>
              <a:t>6</a:t>
            </a:fld>
            <a:endParaRPr lang="en-CA"/>
          </a:p>
        </p:txBody>
      </p:sp>
    </p:spTree>
    <p:extLst>
      <p:ext uri="{BB962C8B-B14F-4D97-AF65-F5344CB8AC3E}">
        <p14:creationId xmlns:p14="http://schemas.microsoft.com/office/powerpoint/2010/main" val="117455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B2ED9632-D3D7-4261-BF2D-CEB363BFFAA3}" type="slidenum">
              <a:rPr lang="en-CA" smtClean="0"/>
              <a:t>13</a:t>
            </a:fld>
            <a:endParaRPr lang="en-CA"/>
          </a:p>
        </p:txBody>
      </p:sp>
    </p:spTree>
    <p:extLst>
      <p:ext uri="{BB962C8B-B14F-4D97-AF65-F5344CB8AC3E}">
        <p14:creationId xmlns:p14="http://schemas.microsoft.com/office/powerpoint/2010/main" val="44308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B2ED9632-D3D7-4261-BF2D-CEB363BFFAA3}" type="slidenum">
              <a:rPr lang="en-CA" smtClean="0"/>
              <a:t>14</a:t>
            </a:fld>
            <a:endParaRPr lang="en-CA"/>
          </a:p>
        </p:txBody>
      </p:sp>
    </p:spTree>
    <p:extLst>
      <p:ext uri="{BB962C8B-B14F-4D97-AF65-F5344CB8AC3E}">
        <p14:creationId xmlns:p14="http://schemas.microsoft.com/office/powerpoint/2010/main" val="256103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2C226-F5DD-FCF1-1C89-3B2DB84D8E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a:extLst>
              <a:ext uri="{FF2B5EF4-FFF2-40B4-BE49-F238E27FC236}">
                <a16:creationId xmlns:a16="http://schemas.microsoft.com/office/drawing/2014/main" id="{738880A9-83A5-891D-3C98-7F83BF02D1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a:p>
        </p:txBody>
      </p:sp>
      <p:sp>
        <p:nvSpPr>
          <p:cNvPr id="4" name="Espace réservé de la date 3">
            <a:extLst>
              <a:ext uri="{FF2B5EF4-FFF2-40B4-BE49-F238E27FC236}">
                <a16:creationId xmlns:a16="http://schemas.microsoft.com/office/drawing/2014/main" id="{31248371-2807-863E-6F61-28B1872279AA}"/>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5" name="Espace réservé du pied de page 4">
            <a:extLst>
              <a:ext uri="{FF2B5EF4-FFF2-40B4-BE49-F238E27FC236}">
                <a16:creationId xmlns:a16="http://schemas.microsoft.com/office/drawing/2014/main" id="{05CD13BD-BF19-F215-ED69-2610F22739E7}"/>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C93778B4-61D9-2FCC-5E7A-E662709384C7}"/>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316918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D0502-C0CF-8E69-6CEB-E3A44A8B8723}"/>
              </a:ext>
            </a:extLst>
          </p:cNvPr>
          <p:cNvSpPr>
            <a:spLocks noGrp="1"/>
          </p:cNvSpPr>
          <p:nvPr>
            <p:ph type="title"/>
          </p:nvPr>
        </p:nvSpPr>
        <p:spPr/>
        <p:txBody>
          <a:bodyPr/>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FD09803B-4CD6-E5C1-60DC-30B1A62DEBB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354F0F2C-9F55-9B90-8172-D6B305B31E47}"/>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5" name="Espace réservé du pied de page 4">
            <a:extLst>
              <a:ext uri="{FF2B5EF4-FFF2-40B4-BE49-F238E27FC236}">
                <a16:creationId xmlns:a16="http://schemas.microsoft.com/office/drawing/2014/main" id="{6CAFB30B-2020-5D3B-4FEF-2AF36E6601C4}"/>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DF138B7A-5785-A620-224C-0162F5273BA0}"/>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121770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79E732-A7FB-1E75-0BC4-66D9BF453613}"/>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3CAD02E8-0CDE-B9E2-8329-7E7436D3A4A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00AC80A2-89E7-BE9A-D0E5-0CDA96085AAB}"/>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5" name="Espace réservé du pied de page 4">
            <a:extLst>
              <a:ext uri="{FF2B5EF4-FFF2-40B4-BE49-F238E27FC236}">
                <a16:creationId xmlns:a16="http://schemas.microsoft.com/office/drawing/2014/main" id="{2C05D938-3D00-1F5B-2C08-29E158A75249}"/>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E02B54CE-D586-5FEE-51A5-D8144B3699E7}"/>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57874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AF3D4-0E39-307F-4B13-5CB6DEF7E207}"/>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56B45FAC-8601-1957-A37C-4845EFD3DC9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4B028B4D-3388-4217-33B9-C34B217D0D60}"/>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5" name="Espace réservé du pied de page 4">
            <a:extLst>
              <a:ext uri="{FF2B5EF4-FFF2-40B4-BE49-F238E27FC236}">
                <a16:creationId xmlns:a16="http://schemas.microsoft.com/office/drawing/2014/main" id="{592CDFC4-B1F4-A081-9014-944FF3F7AD94}"/>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DE642871-A4C4-AC73-2CDB-80D1C6BCE627}"/>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313237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A7979-CAB8-BBF0-F145-7F5F50FCCC0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CA"/>
          </a:p>
        </p:txBody>
      </p:sp>
      <p:sp>
        <p:nvSpPr>
          <p:cNvPr id="3" name="Espace réservé du texte 2">
            <a:extLst>
              <a:ext uri="{FF2B5EF4-FFF2-40B4-BE49-F238E27FC236}">
                <a16:creationId xmlns:a16="http://schemas.microsoft.com/office/drawing/2014/main" id="{DF6B6D0C-5E79-1CE8-7176-4D045A8F25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96F0918-1DCA-486E-8034-E2067E48D655}"/>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5" name="Espace réservé du pied de page 4">
            <a:extLst>
              <a:ext uri="{FF2B5EF4-FFF2-40B4-BE49-F238E27FC236}">
                <a16:creationId xmlns:a16="http://schemas.microsoft.com/office/drawing/2014/main" id="{D9B6354B-72D8-0888-CFE0-D252D38E932B}"/>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0A311666-213A-83B6-8902-2197914301CB}"/>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67930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CF404-9708-9AB3-874B-CF95DBCDAC26}"/>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BE1C66DD-8144-9A94-057F-A3925D9FA23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a:extLst>
              <a:ext uri="{FF2B5EF4-FFF2-40B4-BE49-F238E27FC236}">
                <a16:creationId xmlns:a16="http://schemas.microsoft.com/office/drawing/2014/main" id="{13FCD3F3-F924-D9EC-F7AE-C8A0B15DFBF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a:extLst>
              <a:ext uri="{FF2B5EF4-FFF2-40B4-BE49-F238E27FC236}">
                <a16:creationId xmlns:a16="http://schemas.microsoft.com/office/drawing/2014/main" id="{948652DB-7A91-7F99-046E-719AA76F368D}"/>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6" name="Espace réservé du pied de page 5">
            <a:extLst>
              <a:ext uri="{FF2B5EF4-FFF2-40B4-BE49-F238E27FC236}">
                <a16:creationId xmlns:a16="http://schemas.microsoft.com/office/drawing/2014/main" id="{CBF007C4-8D62-7A66-3C20-0F9ADDD724AA}"/>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FFD1339A-DDB6-32F3-0422-5B5099D8DABD}"/>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195071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B77706-E942-4FA7-B013-AC4D2D459A5D}"/>
              </a:ext>
            </a:extLst>
          </p:cNvPr>
          <p:cNvSpPr>
            <a:spLocks noGrp="1"/>
          </p:cNvSpPr>
          <p:nvPr>
            <p:ph type="title"/>
          </p:nvPr>
        </p:nvSpPr>
        <p:spPr>
          <a:xfrm>
            <a:off x="839788" y="365125"/>
            <a:ext cx="10515600" cy="1325563"/>
          </a:xfrm>
        </p:spPr>
        <p:txBody>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83A70BD8-B6AA-5899-5C5A-06088AD72F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EEE1DF8-1AA8-C67A-1294-6A8723EE6CC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a:extLst>
              <a:ext uri="{FF2B5EF4-FFF2-40B4-BE49-F238E27FC236}">
                <a16:creationId xmlns:a16="http://schemas.microsoft.com/office/drawing/2014/main" id="{95F7F502-7C1F-DC14-22F5-1F7B50899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801E266-4715-5562-E32B-3261541F76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a:extLst>
              <a:ext uri="{FF2B5EF4-FFF2-40B4-BE49-F238E27FC236}">
                <a16:creationId xmlns:a16="http://schemas.microsoft.com/office/drawing/2014/main" id="{931E9EBB-C3E0-A513-7544-FD4FC4D36B9B}"/>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8" name="Espace réservé du pied de page 7">
            <a:extLst>
              <a:ext uri="{FF2B5EF4-FFF2-40B4-BE49-F238E27FC236}">
                <a16:creationId xmlns:a16="http://schemas.microsoft.com/office/drawing/2014/main" id="{ADF7B6E7-5DB0-4516-AE08-6D5501E01411}"/>
              </a:ext>
            </a:extLst>
          </p:cNvPr>
          <p:cNvSpPr>
            <a:spLocks noGrp="1"/>
          </p:cNvSpPr>
          <p:nvPr>
            <p:ph type="ftr" sz="quarter" idx="11"/>
          </p:nvPr>
        </p:nvSpPr>
        <p:spPr/>
        <p:txBody>
          <a:bodyPr/>
          <a:lstStyle/>
          <a:p>
            <a:endParaRPr lang="en-CA"/>
          </a:p>
        </p:txBody>
      </p:sp>
      <p:sp>
        <p:nvSpPr>
          <p:cNvPr id="9" name="Espace réservé du numéro de diapositive 8">
            <a:extLst>
              <a:ext uri="{FF2B5EF4-FFF2-40B4-BE49-F238E27FC236}">
                <a16:creationId xmlns:a16="http://schemas.microsoft.com/office/drawing/2014/main" id="{4F91569B-8C8A-3E2A-73CD-BDF4E4EA0635}"/>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219347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14EF6-D8C6-BE1C-2EDF-B9019F4BCB8D}"/>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A44F435C-180C-FD2D-CEC0-71E88317BC58}"/>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4" name="Espace réservé du pied de page 3">
            <a:extLst>
              <a:ext uri="{FF2B5EF4-FFF2-40B4-BE49-F238E27FC236}">
                <a16:creationId xmlns:a16="http://schemas.microsoft.com/office/drawing/2014/main" id="{A9A9C0AD-3130-5147-4248-005336CEC659}"/>
              </a:ext>
            </a:extLst>
          </p:cNvPr>
          <p:cNvSpPr>
            <a:spLocks noGrp="1"/>
          </p:cNvSpPr>
          <p:nvPr>
            <p:ph type="ftr" sz="quarter" idx="11"/>
          </p:nvPr>
        </p:nvSpPr>
        <p:spPr/>
        <p:txBody>
          <a:bodyPr/>
          <a:lstStyle/>
          <a:p>
            <a:endParaRPr lang="en-CA"/>
          </a:p>
        </p:txBody>
      </p:sp>
      <p:sp>
        <p:nvSpPr>
          <p:cNvPr id="5" name="Espace réservé du numéro de diapositive 4">
            <a:extLst>
              <a:ext uri="{FF2B5EF4-FFF2-40B4-BE49-F238E27FC236}">
                <a16:creationId xmlns:a16="http://schemas.microsoft.com/office/drawing/2014/main" id="{679A602C-D563-12F4-8C81-0F85FCDE2AA5}"/>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332875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6FC78EC-B0B7-3592-9F6F-BC341A9A7CD3}"/>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3" name="Espace réservé du pied de page 2">
            <a:extLst>
              <a:ext uri="{FF2B5EF4-FFF2-40B4-BE49-F238E27FC236}">
                <a16:creationId xmlns:a16="http://schemas.microsoft.com/office/drawing/2014/main" id="{C9FC525D-9396-F6C2-346A-55D6D0641534}"/>
              </a:ext>
            </a:extLst>
          </p:cNvPr>
          <p:cNvSpPr>
            <a:spLocks noGrp="1"/>
          </p:cNvSpPr>
          <p:nvPr>
            <p:ph type="ftr" sz="quarter" idx="11"/>
          </p:nvPr>
        </p:nvSpPr>
        <p:spPr/>
        <p:txBody>
          <a:bodyPr/>
          <a:lstStyle/>
          <a:p>
            <a:endParaRPr lang="en-CA"/>
          </a:p>
        </p:txBody>
      </p:sp>
      <p:sp>
        <p:nvSpPr>
          <p:cNvPr id="4" name="Espace réservé du numéro de diapositive 3">
            <a:extLst>
              <a:ext uri="{FF2B5EF4-FFF2-40B4-BE49-F238E27FC236}">
                <a16:creationId xmlns:a16="http://schemas.microsoft.com/office/drawing/2014/main" id="{DD23B22D-B3B8-3CF1-565C-C6CA4A8D7959}"/>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76279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33D536-3F1F-67A6-A79E-914D714906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a:extLst>
              <a:ext uri="{FF2B5EF4-FFF2-40B4-BE49-F238E27FC236}">
                <a16:creationId xmlns:a16="http://schemas.microsoft.com/office/drawing/2014/main" id="{1A21B8DB-5664-0EE1-CCF5-B301598BC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a:extLst>
              <a:ext uri="{FF2B5EF4-FFF2-40B4-BE49-F238E27FC236}">
                <a16:creationId xmlns:a16="http://schemas.microsoft.com/office/drawing/2014/main" id="{6486BE35-1788-568A-2534-2DA2EF6CB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B2304C-3A3C-8E5E-2F93-66523EBACF05}"/>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6" name="Espace réservé du pied de page 5">
            <a:extLst>
              <a:ext uri="{FF2B5EF4-FFF2-40B4-BE49-F238E27FC236}">
                <a16:creationId xmlns:a16="http://schemas.microsoft.com/office/drawing/2014/main" id="{7074DEA1-F3A6-6EF3-EC73-41D182643B0A}"/>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BE02E139-09B3-819C-B540-2420AC562941}"/>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272166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74953-BA54-0EEA-2D9A-0D707EA812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a:extLst>
              <a:ext uri="{FF2B5EF4-FFF2-40B4-BE49-F238E27FC236}">
                <a16:creationId xmlns:a16="http://schemas.microsoft.com/office/drawing/2014/main" id="{D65264EA-438A-0EB6-EAA4-A211A484D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a:extLst>
              <a:ext uri="{FF2B5EF4-FFF2-40B4-BE49-F238E27FC236}">
                <a16:creationId xmlns:a16="http://schemas.microsoft.com/office/drawing/2014/main" id="{7BA423D9-ADB8-F40F-0C88-30E6805A4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BE593C-5FC5-79F0-5269-251F167B3CFE}"/>
              </a:ext>
            </a:extLst>
          </p:cNvPr>
          <p:cNvSpPr>
            <a:spLocks noGrp="1"/>
          </p:cNvSpPr>
          <p:nvPr>
            <p:ph type="dt" sz="half" idx="10"/>
          </p:nvPr>
        </p:nvSpPr>
        <p:spPr/>
        <p:txBody>
          <a:bodyPr/>
          <a:lstStyle/>
          <a:p>
            <a:fld id="{FC38C003-A99C-4460-9013-98646085A7C7}" type="datetimeFigureOut">
              <a:rPr lang="en-CA" smtClean="0"/>
              <a:t>2025-04-14</a:t>
            </a:fld>
            <a:endParaRPr lang="en-CA"/>
          </a:p>
        </p:txBody>
      </p:sp>
      <p:sp>
        <p:nvSpPr>
          <p:cNvPr id="6" name="Espace réservé du pied de page 5">
            <a:extLst>
              <a:ext uri="{FF2B5EF4-FFF2-40B4-BE49-F238E27FC236}">
                <a16:creationId xmlns:a16="http://schemas.microsoft.com/office/drawing/2014/main" id="{AE026CB7-3187-8C7A-69AD-E3ED4DCF89E4}"/>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95BB806E-6781-BDA6-8647-81F7AC368EA5}"/>
              </a:ext>
            </a:extLst>
          </p:cNvPr>
          <p:cNvSpPr>
            <a:spLocks noGrp="1"/>
          </p:cNvSpPr>
          <p:nvPr>
            <p:ph type="sldNum" sz="quarter" idx="12"/>
          </p:nvPr>
        </p:nvSpPr>
        <p:spPr/>
        <p:txBody>
          <a:bodyPr/>
          <a:lstStyle/>
          <a:p>
            <a:fld id="{075E2921-4F05-4461-B2FD-405CD6940999}" type="slidenum">
              <a:rPr lang="en-CA" smtClean="0"/>
              <a:t>‹N°›</a:t>
            </a:fld>
            <a:endParaRPr lang="en-CA"/>
          </a:p>
        </p:txBody>
      </p:sp>
    </p:spTree>
    <p:extLst>
      <p:ext uri="{BB962C8B-B14F-4D97-AF65-F5344CB8AC3E}">
        <p14:creationId xmlns:p14="http://schemas.microsoft.com/office/powerpoint/2010/main" val="215782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EF7D213-E4F4-DC7D-6BAF-73B3C96CF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FA7930AD-481C-4E80-7BB6-1D752FDE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F6496917-DF37-C287-CFDE-201C38AA3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38C003-A99C-4460-9013-98646085A7C7}" type="datetimeFigureOut">
              <a:rPr lang="en-CA" smtClean="0"/>
              <a:t>2025-04-14</a:t>
            </a:fld>
            <a:endParaRPr lang="en-CA"/>
          </a:p>
        </p:txBody>
      </p:sp>
      <p:sp>
        <p:nvSpPr>
          <p:cNvPr id="5" name="Espace réservé du pied de page 4">
            <a:extLst>
              <a:ext uri="{FF2B5EF4-FFF2-40B4-BE49-F238E27FC236}">
                <a16:creationId xmlns:a16="http://schemas.microsoft.com/office/drawing/2014/main" id="{C9C3A41B-F3A2-00BA-9B1B-A28292CBD4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Espace réservé du numéro de diapositive 5">
            <a:extLst>
              <a:ext uri="{FF2B5EF4-FFF2-40B4-BE49-F238E27FC236}">
                <a16:creationId xmlns:a16="http://schemas.microsoft.com/office/drawing/2014/main" id="{DE7B2D11-7899-FA65-B4D2-834E911A2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5E2921-4F05-4461-B2FD-405CD6940999}" type="slidenum">
              <a:rPr lang="en-CA" smtClean="0"/>
              <a:t>‹N°›</a:t>
            </a:fld>
            <a:endParaRPr lang="en-CA"/>
          </a:p>
        </p:txBody>
      </p:sp>
    </p:spTree>
    <p:extLst>
      <p:ext uri="{BB962C8B-B14F-4D97-AF65-F5344CB8AC3E}">
        <p14:creationId xmlns:p14="http://schemas.microsoft.com/office/powerpoint/2010/main" val="2167909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lP7QDn3ZD38?feature=oembed"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1SoVOs2HN_k?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Image 4" descr="Une image contenant texte, Visage humain, personne, habits&#10;&#10;Le contenu généré par l’IA peut être incorrect.">
            <a:extLst>
              <a:ext uri="{FF2B5EF4-FFF2-40B4-BE49-F238E27FC236}">
                <a16:creationId xmlns:a16="http://schemas.microsoft.com/office/drawing/2014/main" id="{0039460F-1AE9-8183-4722-F822FE8E2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ZoneTexte 5">
            <a:extLst>
              <a:ext uri="{FF2B5EF4-FFF2-40B4-BE49-F238E27FC236}">
                <a16:creationId xmlns:a16="http://schemas.microsoft.com/office/drawing/2014/main" id="{EDD5BE9B-A3A4-15F7-ABE6-C5F05527E6E3}"/>
              </a:ext>
            </a:extLst>
          </p:cNvPr>
          <p:cNvSpPr txBox="1"/>
          <p:nvPr/>
        </p:nvSpPr>
        <p:spPr>
          <a:xfrm>
            <a:off x="849653" y="844826"/>
            <a:ext cx="4582858" cy="1200329"/>
          </a:xfrm>
          <a:prstGeom prst="rect">
            <a:avLst/>
          </a:prstGeom>
          <a:noFill/>
        </p:spPr>
        <p:txBody>
          <a:bodyPr wrap="none" rtlCol="0">
            <a:spAutoFit/>
          </a:bodyPr>
          <a:lstStyle/>
          <a:p>
            <a:pPr algn="ctr"/>
            <a:r>
              <a:rPr lang="fr-CA" sz="3600" b="1" dirty="0"/>
              <a:t>Le Ciné-club Brébeuf</a:t>
            </a:r>
          </a:p>
          <a:p>
            <a:pPr algn="ctr"/>
            <a:r>
              <a:rPr lang="fr-CA" sz="3600" b="1" dirty="0"/>
              <a:t>présente</a:t>
            </a:r>
            <a:endParaRPr lang="en-CA" sz="3600" b="1" dirty="0"/>
          </a:p>
        </p:txBody>
      </p:sp>
      <p:sp>
        <p:nvSpPr>
          <p:cNvPr id="7" name="ZoneTexte 6">
            <a:extLst>
              <a:ext uri="{FF2B5EF4-FFF2-40B4-BE49-F238E27FC236}">
                <a16:creationId xmlns:a16="http://schemas.microsoft.com/office/drawing/2014/main" id="{F17CAEEA-6C48-C003-DA45-72D57674D3EA}"/>
              </a:ext>
            </a:extLst>
          </p:cNvPr>
          <p:cNvSpPr txBox="1"/>
          <p:nvPr/>
        </p:nvSpPr>
        <p:spPr>
          <a:xfrm>
            <a:off x="1217544" y="3925956"/>
            <a:ext cx="3086100" cy="2831544"/>
          </a:xfrm>
          <a:prstGeom prst="rect">
            <a:avLst/>
          </a:prstGeom>
          <a:solidFill>
            <a:schemeClr val="accent2"/>
          </a:solidFill>
        </p:spPr>
        <p:txBody>
          <a:bodyPr wrap="square" rtlCol="0">
            <a:spAutoFit/>
          </a:bodyPr>
          <a:lstStyle/>
          <a:p>
            <a:pPr algn="ctr"/>
            <a:r>
              <a:rPr lang="fr-CA" sz="2000" b="1" dirty="0"/>
              <a:t>avec</a:t>
            </a:r>
          </a:p>
          <a:p>
            <a:pPr algn="ctr"/>
            <a:r>
              <a:rPr lang="fr-CA" sz="2000" b="1" dirty="0"/>
              <a:t>François Papineau</a:t>
            </a:r>
          </a:p>
          <a:p>
            <a:pPr algn="ctr"/>
            <a:r>
              <a:rPr lang="fr-CA" sz="2000" b="1" dirty="0"/>
              <a:t>Antoine Desrochers</a:t>
            </a:r>
          </a:p>
          <a:p>
            <a:pPr algn="ctr"/>
            <a:r>
              <a:rPr lang="fr-CA" sz="2000" b="1" dirty="0"/>
              <a:t>Rose-Marie Perreault</a:t>
            </a:r>
          </a:p>
          <a:p>
            <a:pPr algn="ctr"/>
            <a:r>
              <a:rPr lang="fr-CA" sz="2000" b="1" dirty="0"/>
              <a:t>Émie Thériault </a:t>
            </a:r>
          </a:p>
          <a:p>
            <a:pPr algn="ctr"/>
            <a:r>
              <a:rPr lang="fr-CA" sz="2000" b="1" dirty="0"/>
              <a:t>Nathalie </a:t>
            </a:r>
            <a:r>
              <a:rPr lang="fr-CA" sz="2000" b="1" dirty="0" err="1"/>
              <a:t>Cavezzali</a:t>
            </a:r>
            <a:endParaRPr lang="fr-CA" sz="2000" b="1" dirty="0"/>
          </a:p>
          <a:p>
            <a:pPr algn="ctr"/>
            <a:r>
              <a:rPr lang="fr-CA" sz="2000" b="1" dirty="0"/>
              <a:t>et</a:t>
            </a:r>
          </a:p>
          <a:p>
            <a:pPr algn="ctr"/>
            <a:r>
              <a:rPr lang="fr-CA" sz="2000" b="1" dirty="0"/>
              <a:t>France Castel</a:t>
            </a:r>
            <a:endParaRPr lang="fr-CA" dirty="0"/>
          </a:p>
          <a:p>
            <a:endParaRPr lang="en-CA" dirty="0"/>
          </a:p>
        </p:txBody>
      </p:sp>
      <p:sp>
        <p:nvSpPr>
          <p:cNvPr id="8" name="ZoneTexte 7">
            <a:extLst>
              <a:ext uri="{FF2B5EF4-FFF2-40B4-BE49-F238E27FC236}">
                <a16:creationId xmlns:a16="http://schemas.microsoft.com/office/drawing/2014/main" id="{F11BBF5E-655D-5FCF-0A0A-730C2F82AAC7}"/>
              </a:ext>
            </a:extLst>
          </p:cNvPr>
          <p:cNvSpPr txBox="1"/>
          <p:nvPr/>
        </p:nvSpPr>
        <p:spPr>
          <a:xfrm>
            <a:off x="9341027" y="5926503"/>
            <a:ext cx="2850973" cy="830997"/>
          </a:xfrm>
          <a:prstGeom prst="rect">
            <a:avLst/>
          </a:prstGeom>
          <a:noFill/>
        </p:spPr>
        <p:txBody>
          <a:bodyPr wrap="none" rtlCol="0">
            <a:spAutoFit/>
          </a:bodyPr>
          <a:lstStyle/>
          <a:p>
            <a:pPr algn="ctr"/>
            <a:r>
              <a:rPr lang="fr-CA" sz="1600" b="1" dirty="0">
                <a:solidFill>
                  <a:schemeClr val="bg1"/>
                </a:solidFill>
              </a:rPr>
              <a:t>Jean St-Amant</a:t>
            </a:r>
          </a:p>
          <a:p>
            <a:pPr algn="ctr"/>
            <a:r>
              <a:rPr lang="fr-CA" sz="1600" b="1" dirty="0">
                <a:solidFill>
                  <a:schemeClr val="bg1"/>
                </a:solidFill>
              </a:rPr>
              <a:t>Fondation culturelle Brébeuf</a:t>
            </a:r>
          </a:p>
          <a:p>
            <a:pPr algn="ctr"/>
            <a:r>
              <a:rPr lang="fr-CA" sz="1600" b="1" dirty="0">
                <a:solidFill>
                  <a:schemeClr val="bg1"/>
                </a:solidFill>
              </a:rPr>
              <a:t>Mardi le 15 avril 2025</a:t>
            </a:r>
            <a:endParaRPr lang="en-CA" sz="1600" b="1" dirty="0">
              <a:solidFill>
                <a:schemeClr val="bg1"/>
              </a:solidFill>
            </a:endParaRPr>
          </a:p>
        </p:txBody>
      </p:sp>
      <p:pic>
        <p:nvPicPr>
          <p:cNvPr id="2" name="SpotiDownloader.com - Habiter la maison, ouverture - David Thomas">
            <a:hlinkClick r:id="" action="ppaction://media"/>
            <a:extLst>
              <a:ext uri="{FF2B5EF4-FFF2-40B4-BE49-F238E27FC236}">
                <a16:creationId xmlns:a16="http://schemas.microsoft.com/office/drawing/2014/main" id="{5D8494CE-BF7E-7E6C-F6F1-B1B2461021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3625" y="252482"/>
            <a:ext cx="487363" cy="487363"/>
          </a:xfrm>
          <a:prstGeom prst="rect">
            <a:avLst/>
          </a:prstGeom>
        </p:spPr>
      </p:pic>
    </p:spTree>
    <p:extLst>
      <p:ext uri="{BB962C8B-B14F-4D97-AF65-F5344CB8AC3E}">
        <p14:creationId xmlns:p14="http://schemas.microsoft.com/office/powerpoint/2010/main" val="341298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0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Image 4" descr="Une image contenant casque, habits, personne, coiffe&#10;&#10;Le contenu généré par l’IA peut être incorrect.">
            <a:extLst>
              <a:ext uri="{FF2B5EF4-FFF2-40B4-BE49-F238E27FC236}">
                <a16:creationId xmlns:a16="http://schemas.microsoft.com/office/drawing/2014/main" id="{BC298542-57DA-E1A8-14EF-73DB0FA59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86" y="1173573"/>
            <a:ext cx="3073019" cy="4510853"/>
          </a:xfrm>
          <a:prstGeom prst="rect">
            <a:avLst/>
          </a:prstGeom>
        </p:spPr>
      </p:pic>
      <p:sp>
        <p:nvSpPr>
          <p:cNvPr id="2" name="ZoneTexte 1">
            <a:extLst>
              <a:ext uri="{FF2B5EF4-FFF2-40B4-BE49-F238E27FC236}">
                <a16:creationId xmlns:a16="http://schemas.microsoft.com/office/drawing/2014/main" id="{802BC189-A080-ECA1-FE46-04429B01FD93}"/>
              </a:ext>
            </a:extLst>
          </p:cNvPr>
          <p:cNvSpPr txBox="1"/>
          <p:nvPr/>
        </p:nvSpPr>
        <p:spPr>
          <a:xfrm>
            <a:off x="4826261" y="310081"/>
            <a:ext cx="2539478" cy="523220"/>
          </a:xfrm>
          <a:prstGeom prst="rect">
            <a:avLst/>
          </a:prstGeom>
          <a:noFill/>
        </p:spPr>
        <p:txBody>
          <a:bodyPr wrap="none" rtlCol="0">
            <a:spAutoFit/>
          </a:bodyPr>
          <a:lstStyle/>
          <a:p>
            <a:r>
              <a:rPr lang="en-CA" sz="2800" b="1" dirty="0" err="1"/>
              <a:t>Émie</a:t>
            </a:r>
            <a:r>
              <a:rPr lang="en-CA" sz="2800" b="1" dirty="0"/>
              <a:t> Thériault</a:t>
            </a:r>
          </a:p>
        </p:txBody>
      </p:sp>
      <p:sp>
        <p:nvSpPr>
          <p:cNvPr id="3" name="ZoneTexte 2">
            <a:extLst>
              <a:ext uri="{FF2B5EF4-FFF2-40B4-BE49-F238E27FC236}">
                <a16:creationId xmlns:a16="http://schemas.microsoft.com/office/drawing/2014/main" id="{9645F6E3-F270-1228-492B-1B2C180839B6}"/>
              </a:ext>
            </a:extLst>
          </p:cNvPr>
          <p:cNvSpPr txBox="1"/>
          <p:nvPr/>
        </p:nvSpPr>
        <p:spPr>
          <a:xfrm>
            <a:off x="741486" y="5684426"/>
            <a:ext cx="2123017" cy="369332"/>
          </a:xfrm>
          <a:prstGeom prst="rect">
            <a:avLst/>
          </a:prstGeom>
          <a:noFill/>
        </p:spPr>
        <p:txBody>
          <a:bodyPr wrap="none" rtlCol="0">
            <a:spAutoFit/>
          </a:bodyPr>
          <a:lstStyle/>
          <a:p>
            <a:r>
              <a:rPr lang="fr-CA" dirty="0"/>
              <a:t>dans le rôle d’Adèle</a:t>
            </a:r>
            <a:endParaRPr lang="en-CA" dirty="0"/>
          </a:p>
        </p:txBody>
      </p:sp>
      <p:sp>
        <p:nvSpPr>
          <p:cNvPr id="4" name="ZoneTexte 3">
            <a:extLst>
              <a:ext uri="{FF2B5EF4-FFF2-40B4-BE49-F238E27FC236}">
                <a16:creationId xmlns:a16="http://schemas.microsoft.com/office/drawing/2014/main" id="{C944FBBB-CF44-4F34-365E-24243730C053}"/>
              </a:ext>
            </a:extLst>
          </p:cNvPr>
          <p:cNvSpPr txBox="1"/>
          <p:nvPr/>
        </p:nvSpPr>
        <p:spPr>
          <a:xfrm>
            <a:off x="3852809" y="2136337"/>
            <a:ext cx="8153329" cy="2585323"/>
          </a:xfrm>
          <a:prstGeom prst="rect">
            <a:avLst/>
          </a:prstGeom>
          <a:noFill/>
        </p:spPr>
        <p:txBody>
          <a:bodyPr wrap="square" rtlCol="0">
            <a:spAutoFit/>
          </a:bodyPr>
          <a:lstStyle/>
          <a:p>
            <a:pPr marL="285750" indent="-285750">
              <a:buFont typeface="Arial" panose="020B0604020202020204" pitchFamily="34" charset="0"/>
              <a:buChar char="•"/>
            </a:pPr>
            <a:r>
              <a:rPr lang="fr-CA" sz="1600" dirty="0"/>
              <a:t>Actrice québécoise âgée de 24 ans.</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dirty="0"/>
              <a:t>Elle a étudié au Conservatoire d’arts dramatiques de Montréal.</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dirty="0"/>
              <a:t>En 2018, elle interprète le rôle de Lucienne dans le film </a:t>
            </a:r>
            <a:r>
              <a:rPr lang="fr-CA" sz="1600" i="1" dirty="0"/>
              <a:t>La Bolduc </a:t>
            </a:r>
            <a:r>
              <a:rPr lang="fr-CA" sz="1600" dirty="0"/>
              <a:t>de François Bouvier.</a:t>
            </a:r>
          </a:p>
          <a:p>
            <a:endParaRPr lang="fr-CA" sz="1000" dirty="0"/>
          </a:p>
          <a:p>
            <a:pPr marL="285750" indent="-285750">
              <a:buFont typeface="Arial" panose="020B0604020202020204" pitchFamily="34" charset="0"/>
              <a:buChar char="•"/>
            </a:pPr>
            <a:r>
              <a:rPr lang="en-CA" sz="1600" dirty="0"/>
              <a:t>En 2021, </a:t>
            </a:r>
            <a:r>
              <a:rPr lang="en-CA" sz="1600" dirty="0" err="1"/>
              <a:t>elle</a:t>
            </a:r>
            <a:r>
              <a:rPr lang="en-CA" sz="1600" dirty="0"/>
              <a:t> </a:t>
            </a:r>
            <a:r>
              <a:rPr lang="en-CA" sz="1600" dirty="0" err="1"/>
              <a:t>joue</a:t>
            </a:r>
            <a:r>
              <a:rPr lang="en-CA" sz="1600" dirty="0"/>
              <a:t> dans </a:t>
            </a:r>
            <a:r>
              <a:rPr lang="en-CA" sz="1600" dirty="0" err="1"/>
              <a:t>une</a:t>
            </a:r>
            <a:r>
              <a:rPr lang="en-CA" sz="1600" dirty="0"/>
              <a:t> </a:t>
            </a:r>
            <a:r>
              <a:rPr lang="en-CA" sz="1600" dirty="0" err="1"/>
              <a:t>télésérie</a:t>
            </a:r>
            <a:r>
              <a:rPr lang="en-CA" sz="1600" dirty="0"/>
              <a:t> </a:t>
            </a:r>
            <a:r>
              <a:rPr lang="en-CA" sz="1600" i="1" dirty="0"/>
              <a:t>La vie </a:t>
            </a:r>
            <a:r>
              <a:rPr lang="en-CA" sz="1600" i="1" dirty="0" err="1"/>
              <a:t>compliquée</a:t>
            </a:r>
            <a:r>
              <a:rPr lang="en-CA" sz="1600" i="1" dirty="0"/>
              <a:t> de Léa Olivier </a:t>
            </a:r>
            <a:r>
              <a:rPr lang="en-CA" sz="1600" dirty="0"/>
              <a:t>sur les ondes</a:t>
            </a:r>
          </a:p>
          <a:p>
            <a:r>
              <a:rPr lang="en-CA" sz="1600" dirty="0"/>
              <a:t>       de TFO.</a:t>
            </a:r>
          </a:p>
          <a:p>
            <a:endParaRPr lang="en-CA" sz="1000" dirty="0"/>
          </a:p>
          <a:p>
            <a:pPr marL="285750" indent="-285750">
              <a:buFont typeface="Arial" panose="020B0604020202020204" pitchFamily="34" charset="0"/>
              <a:buChar char="•"/>
            </a:pPr>
            <a:r>
              <a:rPr lang="en-CA" sz="1600" i="1" dirty="0" err="1"/>
              <a:t>Habiter</a:t>
            </a:r>
            <a:r>
              <a:rPr lang="en-CA" sz="1600" i="1" dirty="0"/>
              <a:t> la </a:t>
            </a:r>
            <a:r>
              <a:rPr lang="en-CA" sz="1600" i="1" dirty="0" err="1"/>
              <a:t>maison</a:t>
            </a:r>
            <a:r>
              <a:rPr lang="en-CA" sz="1600" i="1" dirty="0"/>
              <a:t> </a:t>
            </a:r>
            <a:r>
              <a:rPr lang="en-CA" sz="1600" dirty="0" err="1"/>
              <a:t>est</a:t>
            </a:r>
            <a:r>
              <a:rPr lang="en-CA" sz="1600" dirty="0"/>
              <a:t> son premier long-</a:t>
            </a:r>
            <a:r>
              <a:rPr lang="en-CA" sz="1600" dirty="0" err="1"/>
              <a:t>métrage</a:t>
            </a:r>
            <a:r>
              <a:rPr lang="en-CA" sz="1600" dirty="0"/>
              <a:t>.</a:t>
            </a:r>
          </a:p>
          <a:p>
            <a:pPr marL="285750" indent="-285750">
              <a:buFont typeface="Arial" panose="020B0604020202020204" pitchFamily="34" charset="0"/>
              <a:buChar char="•"/>
            </a:pPr>
            <a:endParaRPr lang="en-CA" sz="1000" dirty="0"/>
          </a:p>
          <a:p>
            <a:pPr marL="285750" indent="-285750">
              <a:buFont typeface="Arial" panose="020B0604020202020204" pitchFamily="34" charset="0"/>
              <a:buChar char="•"/>
            </a:pPr>
            <a:r>
              <a:rPr lang="en-CA" sz="1600" dirty="0"/>
              <a:t>En 2025, </a:t>
            </a:r>
            <a:r>
              <a:rPr lang="en-CA" sz="1600" dirty="0" err="1"/>
              <a:t>elle</a:t>
            </a:r>
            <a:r>
              <a:rPr lang="en-CA" sz="1600" dirty="0"/>
              <a:t> </a:t>
            </a:r>
            <a:r>
              <a:rPr lang="en-CA" sz="1600" dirty="0" err="1"/>
              <a:t>tiendra</a:t>
            </a:r>
            <a:r>
              <a:rPr lang="en-CA" sz="1600" dirty="0"/>
              <a:t> le </a:t>
            </a:r>
            <a:r>
              <a:rPr lang="en-CA" sz="1600" dirty="0" err="1"/>
              <a:t>rôle</a:t>
            </a:r>
            <a:r>
              <a:rPr lang="en-CA" sz="1600" dirty="0"/>
              <a:t> principal dans le film </a:t>
            </a:r>
            <a:r>
              <a:rPr lang="en-CA" sz="1600" i="1" dirty="0"/>
              <a:t>Born to Shine </a:t>
            </a:r>
            <a:r>
              <a:rPr lang="en-CA" sz="1600" dirty="0"/>
              <a:t>de Thomas Delorme</a:t>
            </a:r>
            <a:r>
              <a:rPr lang="en-CA" sz="1600" i="1" dirty="0"/>
              <a:t>.</a:t>
            </a:r>
          </a:p>
        </p:txBody>
      </p:sp>
    </p:spTree>
    <p:extLst>
      <p:ext uri="{BB962C8B-B14F-4D97-AF65-F5344CB8AC3E}">
        <p14:creationId xmlns:p14="http://schemas.microsoft.com/office/powerpoint/2010/main" val="35429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B11BC56D-FAF3-8580-A52F-6B1ACA6560AD}"/>
            </a:ext>
          </a:extLst>
        </p:cNvPr>
        <p:cNvGrpSpPr/>
        <p:nvPr/>
      </p:nvGrpSpPr>
      <p:grpSpPr>
        <a:xfrm>
          <a:off x="0" y="0"/>
          <a:ext cx="0" cy="0"/>
          <a:chOff x="0" y="0"/>
          <a:chExt cx="0" cy="0"/>
        </a:xfrm>
      </p:grpSpPr>
      <p:pic>
        <p:nvPicPr>
          <p:cNvPr id="3" name="Image 2" descr="Une image contenant personne, Visage humain, sourire, portrait&#10;&#10;Le contenu généré par l’IA peut être incorrect.">
            <a:extLst>
              <a:ext uri="{FF2B5EF4-FFF2-40B4-BE49-F238E27FC236}">
                <a16:creationId xmlns:a16="http://schemas.microsoft.com/office/drawing/2014/main" id="{A86E26DA-DE3B-BAD6-CF6B-0C0A8332A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76" y="1148718"/>
            <a:ext cx="3113300" cy="4560564"/>
          </a:xfrm>
          <a:prstGeom prst="rect">
            <a:avLst/>
          </a:prstGeom>
        </p:spPr>
      </p:pic>
      <p:sp>
        <p:nvSpPr>
          <p:cNvPr id="2" name="ZoneTexte 1">
            <a:extLst>
              <a:ext uri="{FF2B5EF4-FFF2-40B4-BE49-F238E27FC236}">
                <a16:creationId xmlns:a16="http://schemas.microsoft.com/office/drawing/2014/main" id="{93C516CA-6977-FB2A-5082-EA1B8A4CCB0F}"/>
              </a:ext>
            </a:extLst>
          </p:cNvPr>
          <p:cNvSpPr txBox="1"/>
          <p:nvPr/>
        </p:nvSpPr>
        <p:spPr>
          <a:xfrm>
            <a:off x="4492836" y="340953"/>
            <a:ext cx="3206327" cy="523220"/>
          </a:xfrm>
          <a:prstGeom prst="rect">
            <a:avLst/>
          </a:prstGeom>
          <a:noFill/>
        </p:spPr>
        <p:txBody>
          <a:bodyPr wrap="none" rtlCol="0">
            <a:spAutoFit/>
          </a:bodyPr>
          <a:lstStyle/>
          <a:p>
            <a:r>
              <a:rPr lang="en-CA" sz="2800" b="1" dirty="0"/>
              <a:t>Nathalie </a:t>
            </a:r>
            <a:r>
              <a:rPr lang="en-CA" sz="2800" b="1" dirty="0" err="1"/>
              <a:t>Cavezzali</a:t>
            </a:r>
            <a:endParaRPr lang="en-CA" sz="2800" b="1" dirty="0"/>
          </a:p>
        </p:txBody>
      </p:sp>
      <p:sp>
        <p:nvSpPr>
          <p:cNvPr id="5" name="ZoneTexte 4">
            <a:extLst>
              <a:ext uri="{FF2B5EF4-FFF2-40B4-BE49-F238E27FC236}">
                <a16:creationId xmlns:a16="http://schemas.microsoft.com/office/drawing/2014/main" id="{6D6CB0A9-1E0C-2342-4B7C-2F006F783EE7}"/>
              </a:ext>
            </a:extLst>
          </p:cNvPr>
          <p:cNvSpPr txBox="1"/>
          <p:nvPr/>
        </p:nvSpPr>
        <p:spPr>
          <a:xfrm>
            <a:off x="697694" y="5709282"/>
            <a:ext cx="2523063" cy="369332"/>
          </a:xfrm>
          <a:prstGeom prst="rect">
            <a:avLst/>
          </a:prstGeom>
          <a:noFill/>
        </p:spPr>
        <p:txBody>
          <a:bodyPr wrap="none" rtlCol="0">
            <a:spAutoFit/>
          </a:bodyPr>
          <a:lstStyle/>
          <a:p>
            <a:r>
              <a:rPr lang="fr-CA" sz="1600" dirty="0"/>
              <a:t>dans</a:t>
            </a:r>
            <a:r>
              <a:rPr lang="fr-CA" dirty="0"/>
              <a:t> le rôle de Nathalie</a:t>
            </a:r>
            <a:endParaRPr lang="en-CA" dirty="0"/>
          </a:p>
        </p:txBody>
      </p:sp>
      <p:sp>
        <p:nvSpPr>
          <p:cNvPr id="4" name="ZoneTexte 3">
            <a:extLst>
              <a:ext uri="{FF2B5EF4-FFF2-40B4-BE49-F238E27FC236}">
                <a16:creationId xmlns:a16="http://schemas.microsoft.com/office/drawing/2014/main" id="{FE5CA0B7-9B51-3E2D-680F-D0C2DA8D06B8}"/>
              </a:ext>
            </a:extLst>
          </p:cNvPr>
          <p:cNvSpPr txBox="1"/>
          <p:nvPr/>
        </p:nvSpPr>
        <p:spPr>
          <a:xfrm>
            <a:off x="3886664" y="1184967"/>
            <a:ext cx="8074262" cy="4708981"/>
          </a:xfrm>
          <a:prstGeom prst="rect">
            <a:avLst/>
          </a:prstGeom>
          <a:noFill/>
        </p:spPr>
        <p:txBody>
          <a:bodyPr wrap="none" rtlCol="0">
            <a:spAutoFit/>
          </a:bodyPr>
          <a:lstStyle/>
          <a:p>
            <a:pPr marL="285750" indent="-285750">
              <a:buFont typeface="Arial" panose="020B0604020202020204" pitchFamily="34" charset="0"/>
              <a:buChar char="•"/>
            </a:pPr>
            <a:r>
              <a:rPr lang="fr-CA" sz="1600" dirty="0"/>
              <a:t>Actrice québécoise de père italien, âgée de 55 ans.</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dirty="0"/>
              <a:t>Elle a suivi de </a:t>
            </a:r>
            <a:r>
              <a:rPr lang="fr-CA" sz="1600" b="0" i="0" dirty="0">
                <a:solidFill>
                  <a:srgbClr val="333333"/>
                </a:solidFill>
                <a:effectLst/>
              </a:rPr>
              <a:t>nombreux ateliers de théâtre, mais a appris son métier</a:t>
            </a:r>
            <a:r>
              <a:rPr lang="fr-CA" sz="1600" dirty="0">
                <a:solidFill>
                  <a:srgbClr val="333333"/>
                </a:solidFill>
              </a:rPr>
              <a:t> </a:t>
            </a:r>
            <a:r>
              <a:rPr lang="fr-CA" sz="1600" b="0" i="0" dirty="0">
                <a:solidFill>
                  <a:srgbClr val="333333"/>
                </a:solidFill>
                <a:effectLst/>
              </a:rPr>
              <a:t>en grande partie </a:t>
            </a:r>
          </a:p>
          <a:p>
            <a:r>
              <a:rPr lang="fr-CA" sz="1600" dirty="0">
                <a:solidFill>
                  <a:srgbClr val="333333"/>
                </a:solidFill>
              </a:rPr>
              <a:t>       </a:t>
            </a:r>
            <a:r>
              <a:rPr lang="fr-CA" sz="1600" b="0" i="0" dirty="0">
                <a:solidFill>
                  <a:srgbClr val="333333"/>
                </a:solidFill>
                <a:effectLst/>
              </a:rPr>
              <a:t>sur les plateaux de tournage.</a:t>
            </a:r>
            <a:endParaRPr lang="fr-CA" sz="1600" dirty="0"/>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dirty="0"/>
              <a:t>En 1996, à l’âge de 28 ans, elle commence sa carrière dans la télésérie </a:t>
            </a:r>
            <a:r>
              <a:rPr lang="fr-CA" sz="1600" i="1" dirty="0"/>
              <a:t>Virginie </a:t>
            </a:r>
            <a:r>
              <a:rPr lang="fr-CA" sz="1600" dirty="0"/>
              <a:t>en</a:t>
            </a:r>
            <a:endParaRPr lang="fr-CA" sz="1600" i="1" dirty="0"/>
          </a:p>
          <a:p>
            <a:r>
              <a:rPr lang="fr-CA" sz="1600" dirty="0"/>
              <a:t>       jouant le rôle d’une psychologue.</a:t>
            </a:r>
          </a:p>
          <a:p>
            <a:endParaRPr lang="fr-CA" sz="1000" dirty="0"/>
          </a:p>
          <a:p>
            <a:pPr marL="285750" indent="-285750">
              <a:buFont typeface="Arial" panose="020B0604020202020204" pitchFamily="34" charset="0"/>
              <a:buChar char="•"/>
            </a:pPr>
            <a:r>
              <a:rPr lang="fr-CA" sz="1600" dirty="0"/>
              <a:t>En 2012, elle est révélée au grand public dans le film </a:t>
            </a:r>
            <a:r>
              <a:rPr lang="fr-CA" sz="1600" i="1" dirty="0"/>
              <a:t>Le Vendeur </a:t>
            </a:r>
            <a:r>
              <a:rPr lang="fr-CA" sz="1600" dirty="0"/>
              <a:t>de Sébastien Pilote.</a:t>
            </a:r>
          </a:p>
          <a:p>
            <a:endParaRPr lang="fr-CA" sz="1000" dirty="0"/>
          </a:p>
          <a:p>
            <a:pPr marL="285750" indent="-285750">
              <a:buFont typeface="Arial" panose="020B0604020202020204" pitchFamily="34" charset="0"/>
              <a:buChar char="•"/>
            </a:pPr>
            <a:r>
              <a:rPr lang="fr-CA" sz="1600" dirty="0"/>
              <a:t>À la télévision, elle a fait partie de </a:t>
            </a:r>
            <a:r>
              <a:rPr lang="fr-CA" sz="1600" b="0" i="0" dirty="0">
                <a:solidFill>
                  <a:srgbClr val="111111"/>
                </a:solidFill>
                <a:effectLst/>
              </a:rPr>
              <a:t>la distribution d’une quarantaine de</a:t>
            </a:r>
            <a:r>
              <a:rPr lang="fr-CA" sz="1600" dirty="0">
                <a:solidFill>
                  <a:srgbClr val="111111"/>
                </a:solidFill>
              </a:rPr>
              <a:t> </a:t>
            </a:r>
            <a:r>
              <a:rPr lang="fr-CA" sz="1600" b="0" i="0" dirty="0">
                <a:solidFill>
                  <a:srgbClr val="111111"/>
                </a:solidFill>
                <a:effectLst/>
              </a:rPr>
              <a:t>téléséries, </a:t>
            </a:r>
            <a:r>
              <a:rPr lang="fr-CA" sz="1600" dirty="0">
                <a:solidFill>
                  <a:srgbClr val="111111"/>
                </a:solidFill>
              </a:rPr>
              <a:t>dont </a:t>
            </a:r>
          </a:p>
          <a:p>
            <a:r>
              <a:rPr lang="fr-CA" sz="1600" b="0" i="1" dirty="0">
                <a:solidFill>
                  <a:srgbClr val="111111"/>
                </a:solidFill>
                <a:effectLst/>
              </a:rPr>
              <a:t>       Au secours de Béatrice (</a:t>
            </a:r>
            <a:r>
              <a:rPr lang="fr-CA" sz="1600" b="0" dirty="0">
                <a:solidFill>
                  <a:srgbClr val="111111"/>
                </a:solidFill>
                <a:effectLst/>
              </a:rPr>
              <a:t>2014-2015), </a:t>
            </a:r>
            <a:r>
              <a:rPr lang="fr-CA" sz="1600" dirty="0">
                <a:solidFill>
                  <a:srgbClr val="111111"/>
                </a:solidFill>
              </a:rPr>
              <a:t> </a:t>
            </a:r>
            <a:r>
              <a:rPr lang="fr-CA" sz="1600" b="0" i="1" dirty="0">
                <a:solidFill>
                  <a:srgbClr val="111111"/>
                </a:solidFill>
                <a:effectLst/>
              </a:rPr>
              <a:t>Nouvelle adresse </a:t>
            </a:r>
            <a:r>
              <a:rPr lang="fr-CA" sz="1600" b="0" dirty="0">
                <a:solidFill>
                  <a:srgbClr val="111111"/>
                </a:solidFill>
                <a:effectLst/>
              </a:rPr>
              <a:t>(2014-2015),</a:t>
            </a:r>
            <a:r>
              <a:rPr lang="fr-CA" sz="1600" dirty="0">
                <a:solidFill>
                  <a:srgbClr val="111111"/>
                </a:solidFill>
              </a:rPr>
              <a:t> </a:t>
            </a:r>
            <a:r>
              <a:rPr lang="fr-CA" sz="1600" i="1" dirty="0">
                <a:solidFill>
                  <a:srgbClr val="111111"/>
                </a:solidFill>
              </a:rPr>
              <a:t>Les beaux </a:t>
            </a:r>
          </a:p>
          <a:p>
            <a:r>
              <a:rPr lang="fr-CA" sz="1600" i="1" dirty="0">
                <a:solidFill>
                  <a:srgbClr val="111111"/>
                </a:solidFill>
              </a:rPr>
              <a:t>       malaises </a:t>
            </a:r>
            <a:r>
              <a:rPr lang="fr-CA" sz="1600" dirty="0">
                <a:solidFill>
                  <a:srgbClr val="111111"/>
                </a:solidFill>
              </a:rPr>
              <a:t>(2015), </a:t>
            </a:r>
            <a:r>
              <a:rPr lang="fr-CA" sz="1600" i="1" dirty="0">
                <a:solidFill>
                  <a:srgbClr val="111111"/>
                </a:solidFill>
              </a:rPr>
              <a:t>Une  autre histoire </a:t>
            </a:r>
            <a:r>
              <a:rPr lang="fr-CA" sz="1600" dirty="0">
                <a:solidFill>
                  <a:srgbClr val="111111"/>
                </a:solidFill>
              </a:rPr>
              <a:t>(2019-2022), </a:t>
            </a:r>
            <a:r>
              <a:rPr lang="fr-CA" sz="1600" i="1" dirty="0">
                <a:solidFill>
                  <a:srgbClr val="111111"/>
                </a:solidFill>
              </a:rPr>
              <a:t>Doute raisonnable </a:t>
            </a:r>
            <a:r>
              <a:rPr lang="fr-CA" sz="1600" dirty="0">
                <a:solidFill>
                  <a:srgbClr val="111111"/>
                </a:solidFill>
              </a:rPr>
              <a:t>(2021-2022), </a:t>
            </a:r>
          </a:p>
          <a:p>
            <a:r>
              <a:rPr lang="fr-CA" sz="1600" b="0" i="0" dirty="0">
                <a:solidFill>
                  <a:srgbClr val="111111"/>
                </a:solidFill>
                <a:effectLst/>
              </a:rPr>
              <a:t>       </a:t>
            </a:r>
            <a:r>
              <a:rPr lang="en-CA" sz="1600" b="0" i="1" dirty="0">
                <a:solidFill>
                  <a:srgbClr val="000000"/>
                </a:solidFill>
                <a:effectLst/>
              </a:rPr>
              <a:t>Les Bracelets rouges</a:t>
            </a:r>
            <a:r>
              <a:rPr lang="en-CA" sz="1600" b="0" i="0" dirty="0">
                <a:solidFill>
                  <a:srgbClr val="000000"/>
                </a:solidFill>
                <a:effectLst/>
              </a:rPr>
              <a:t> (2022-2024),</a:t>
            </a:r>
            <a:r>
              <a:rPr lang="fr-CA" sz="1600" dirty="0">
                <a:solidFill>
                  <a:srgbClr val="111111"/>
                </a:solidFill>
              </a:rPr>
              <a:t> </a:t>
            </a:r>
            <a:r>
              <a:rPr lang="fr-CA" sz="1600" i="1" dirty="0">
                <a:solidFill>
                  <a:srgbClr val="111111"/>
                </a:solidFill>
              </a:rPr>
              <a:t>Mégantic</a:t>
            </a:r>
            <a:r>
              <a:rPr lang="fr-CA" sz="1600" dirty="0">
                <a:solidFill>
                  <a:srgbClr val="111111"/>
                </a:solidFill>
              </a:rPr>
              <a:t> (2023), et </a:t>
            </a:r>
            <a:r>
              <a:rPr lang="fr-CA" sz="1600" i="1" dirty="0">
                <a:solidFill>
                  <a:srgbClr val="111111"/>
                </a:solidFill>
              </a:rPr>
              <a:t>Stat</a:t>
            </a:r>
            <a:r>
              <a:rPr lang="fr-CA" sz="1600" dirty="0">
                <a:solidFill>
                  <a:srgbClr val="111111"/>
                </a:solidFill>
              </a:rPr>
              <a:t> (2022 -).</a:t>
            </a:r>
          </a:p>
          <a:p>
            <a:endParaRPr lang="fr-CA" sz="1000" b="0" dirty="0">
              <a:solidFill>
                <a:srgbClr val="111111"/>
              </a:solidFill>
              <a:effectLst/>
            </a:endParaRPr>
          </a:p>
          <a:p>
            <a:pPr marL="285750" indent="-285750">
              <a:buFont typeface="Arial" panose="020B0604020202020204" pitchFamily="34" charset="0"/>
              <a:buChar char="•"/>
            </a:pPr>
            <a:r>
              <a:rPr lang="fr-CA" sz="1600" b="0" dirty="0">
                <a:solidFill>
                  <a:srgbClr val="111111"/>
                </a:solidFill>
                <a:effectLst/>
              </a:rPr>
              <a:t>Au </a:t>
            </a:r>
            <a:r>
              <a:rPr lang="fr-CA" sz="1600" dirty="0">
                <a:solidFill>
                  <a:srgbClr val="111111"/>
                </a:solidFill>
              </a:rPr>
              <a:t>cinéma, elle a obtenu des rôles dans une quinzaine de fims, dont </a:t>
            </a:r>
            <a:r>
              <a:rPr lang="fr-CA" sz="1600" b="0" dirty="0">
                <a:solidFill>
                  <a:srgbClr val="111111"/>
                </a:solidFill>
                <a:effectLst/>
              </a:rPr>
              <a:t>dans deux</a:t>
            </a:r>
          </a:p>
          <a:p>
            <a:r>
              <a:rPr lang="fr-CA" sz="1600" dirty="0">
                <a:solidFill>
                  <a:srgbClr val="111111"/>
                </a:solidFill>
              </a:rPr>
              <a:t>      </a:t>
            </a:r>
            <a:r>
              <a:rPr lang="fr-CA" sz="1600" b="0" dirty="0">
                <a:solidFill>
                  <a:srgbClr val="111111"/>
                </a:solidFill>
                <a:effectLst/>
              </a:rPr>
              <a:t>autres films de Renée Beaulieu, </a:t>
            </a:r>
            <a:r>
              <a:rPr lang="fr-CA" sz="1600" b="0" i="1" dirty="0">
                <a:solidFill>
                  <a:srgbClr val="111111"/>
                </a:solidFill>
                <a:effectLst/>
              </a:rPr>
              <a:t>Le Garagiste </a:t>
            </a:r>
            <a:r>
              <a:rPr lang="fr-CA" sz="1600" b="0" dirty="0">
                <a:solidFill>
                  <a:srgbClr val="111111"/>
                </a:solidFill>
                <a:effectLst/>
              </a:rPr>
              <a:t>(2015) et </a:t>
            </a:r>
            <a:r>
              <a:rPr lang="fr-CA" sz="1600" b="0" i="1" dirty="0">
                <a:solidFill>
                  <a:srgbClr val="000000"/>
                </a:solidFill>
                <a:effectLst/>
              </a:rPr>
              <a:t>Les Salopes ou le sucre</a:t>
            </a:r>
          </a:p>
          <a:p>
            <a:r>
              <a:rPr lang="fr-CA" sz="1600" i="1" dirty="0">
                <a:solidFill>
                  <a:srgbClr val="000000"/>
                </a:solidFill>
              </a:rPr>
              <a:t>     </a:t>
            </a:r>
            <a:r>
              <a:rPr lang="fr-CA" sz="1600" b="0" i="1" dirty="0">
                <a:solidFill>
                  <a:srgbClr val="000000"/>
                </a:solidFill>
                <a:effectLst/>
              </a:rPr>
              <a:t> naturel de la peau </a:t>
            </a:r>
            <a:r>
              <a:rPr lang="fr-CA" sz="1600" b="0" i="0" dirty="0">
                <a:solidFill>
                  <a:srgbClr val="000000"/>
                </a:solidFill>
                <a:effectLst/>
              </a:rPr>
              <a:t>(2018).</a:t>
            </a:r>
            <a:endParaRPr lang="fr-CA" sz="1600" b="0" dirty="0">
              <a:solidFill>
                <a:srgbClr val="111111"/>
              </a:solidFill>
              <a:effectLst/>
            </a:endParaRP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b="0" i="0" dirty="0">
                <a:solidFill>
                  <a:srgbClr val="000000"/>
                </a:solidFill>
                <a:effectLst/>
              </a:rPr>
              <a:t>En tant que scénariste jeunesse, elle a coécrit les 4 saisons de la série </a:t>
            </a:r>
            <a:r>
              <a:rPr lang="fr-CA" sz="1600" b="0" i="1" dirty="0">
                <a:solidFill>
                  <a:srgbClr val="000000"/>
                </a:solidFill>
                <a:effectLst/>
              </a:rPr>
              <a:t>Marika</a:t>
            </a:r>
            <a:r>
              <a:rPr lang="fr-CA" sz="1600" b="0" i="0" dirty="0">
                <a:solidFill>
                  <a:srgbClr val="000000"/>
                </a:solidFill>
                <a:effectLst/>
              </a:rPr>
              <a:t> diffusée </a:t>
            </a:r>
          </a:p>
          <a:p>
            <a:r>
              <a:rPr lang="fr-CA" sz="1600" dirty="0">
                <a:solidFill>
                  <a:srgbClr val="000000"/>
                </a:solidFill>
              </a:rPr>
              <a:t>       </a:t>
            </a:r>
            <a:r>
              <a:rPr lang="fr-CA" sz="1600" b="0" i="0" dirty="0">
                <a:solidFill>
                  <a:srgbClr val="000000"/>
                </a:solidFill>
                <a:effectLst/>
              </a:rPr>
              <a:t>sur Tou.tv</a:t>
            </a:r>
            <a:endParaRPr lang="fr-CA" sz="1600" dirty="0"/>
          </a:p>
        </p:txBody>
      </p:sp>
    </p:spTree>
    <p:extLst>
      <p:ext uri="{BB962C8B-B14F-4D97-AF65-F5344CB8AC3E}">
        <p14:creationId xmlns:p14="http://schemas.microsoft.com/office/powerpoint/2010/main" val="198183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515856B-A786-D3B2-DAF4-9F8829972090}"/>
            </a:ext>
          </a:extLst>
        </p:cNvPr>
        <p:cNvGrpSpPr/>
        <p:nvPr/>
      </p:nvGrpSpPr>
      <p:grpSpPr>
        <a:xfrm>
          <a:off x="0" y="0"/>
          <a:ext cx="0" cy="0"/>
          <a:chOff x="0" y="0"/>
          <a:chExt cx="0" cy="0"/>
        </a:xfrm>
      </p:grpSpPr>
      <p:pic>
        <p:nvPicPr>
          <p:cNvPr id="3" name="Image 2" descr="Une image contenant personne, Visage humain, habits, Citoyen sénior&#10;&#10;Le contenu généré par l’IA peut être incorrect.">
            <a:extLst>
              <a:ext uri="{FF2B5EF4-FFF2-40B4-BE49-F238E27FC236}">
                <a16:creationId xmlns:a16="http://schemas.microsoft.com/office/drawing/2014/main" id="{A647DC2B-171A-EBF8-133D-ECF6D5370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98" y="945221"/>
            <a:ext cx="3129483" cy="4699874"/>
          </a:xfrm>
          <a:prstGeom prst="rect">
            <a:avLst/>
          </a:prstGeom>
        </p:spPr>
      </p:pic>
      <p:sp>
        <p:nvSpPr>
          <p:cNvPr id="2" name="ZoneTexte 1">
            <a:extLst>
              <a:ext uri="{FF2B5EF4-FFF2-40B4-BE49-F238E27FC236}">
                <a16:creationId xmlns:a16="http://schemas.microsoft.com/office/drawing/2014/main" id="{37E1566B-4A19-81AC-5873-B556BA2316DB}"/>
              </a:ext>
            </a:extLst>
          </p:cNvPr>
          <p:cNvSpPr txBox="1"/>
          <p:nvPr/>
        </p:nvSpPr>
        <p:spPr>
          <a:xfrm>
            <a:off x="4874383" y="152231"/>
            <a:ext cx="2443233" cy="523220"/>
          </a:xfrm>
          <a:prstGeom prst="rect">
            <a:avLst/>
          </a:prstGeom>
          <a:noFill/>
        </p:spPr>
        <p:txBody>
          <a:bodyPr wrap="none" rtlCol="0">
            <a:spAutoFit/>
          </a:bodyPr>
          <a:lstStyle/>
          <a:p>
            <a:r>
              <a:rPr lang="fr-CA" sz="2800" b="1" dirty="0"/>
              <a:t>France Castel</a:t>
            </a:r>
            <a:endParaRPr lang="en-CA" sz="2800" b="1" dirty="0"/>
          </a:p>
        </p:txBody>
      </p:sp>
      <p:sp>
        <p:nvSpPr>
          <p:cNvPr id="4" name="ZoneTexte 3">
            <a:extLst>
              <a:ext uri="{FF2B5EF4-FFF2-40B4-BE49-F238E27FC236}">
                <a16:creationId xmlns:a16="http://schemas.microsoft.com/office/drawing/2014/main" id="{98956B95-7462-D838-118D-47EB98A41190}"/>
              </a:ext>
            </a:extLst>
          </p:cNvPr>
          <p:cNvSpPr txBox="1"/>
          <p:nvPr/>
        </p:nvSpPr>
        <p:spPr>
          <a:xfrm>
            <a:off x="517698" y="5645095"/>
            <a:ext cx="2432082" cy="369332"/>
          </a:xfrm>
          <a:prstGeom prst="rect">
            <a:avLst/>
          </a:prstGeom>
          <a:noFill/>
        </p:spPr>
        <p:txBody>
          <a:bodyPr wrap="square" rtlCol="0">
            <a:spAutoFit/>
          </a:bodyPr>
          <a:lstStyle/>
          <a:p>
            <a:r>
              <a:rPr lang="fr-CA" dirty="0"/>
              <a:t>Dans le rôle de Colette</a:t>
            </a:r>
            <a:endParaRPr lang="en-CA" dirty="0"/>
          </a:p>
        </p:txBody>
      </p:sp>
      <p:sp>
        <p:nvSpPr>
          <p:cNvPr id="5" name="ZoneTexte 4">
            <a:extLst>
              <a:ext uri="{FF2B5EF4-FFF2-40B4-BE49-F238E27FC236}">
                <a16:creationId xmlns:a16="http://schemas.microsoft.com/office/drawing/2014/main" id="{008D4B7A-4090-125C-9DC3-23B6616252BC}"/>
              </a:ext>
            </a:extLst>
          </p:cNvPr>
          <p:cNvSpPr txBox="1"/>
          <p:nvPr/>
        </p:nvSpPr>
        <p:spPr>
          <a:xfrm>
            <a:off x="3414344" y="838162"/>
            <a:ext cx="8608658" cy="5693866"/>
          </a:xfrm>
          <a:prstGeom prst="rect">
            <a:avLst/>
          </a:prstGeom>
          <a:noFill/>
        </p:spPr>
        <p:txBody>
          <a:bodyPr wrap="square" rtlCol="0">
            <a:spAutoFit/>
          </a:bodyPr>
          <a:lstStyle/>
          <a:p>
            <a:pPr marL="285750" indent="-285750">
              <a:buFont typeface="Arial" panose="020B0604020202020204" pitchFamily="34" charset="0"/>
              <a:buChar char="•"/>
            </a:pPr>
            <a:r>
              <a:rPr lang="fr-CA" sz="1600" dirty="0"/>
              <a:t>Actrice, chanteuse et animatrice québécoise née à Sherbrooke et aujourd’hui âgée de 80 ans.</a:t>
            </a:r>
          </a:p>
          <a:p>
            <a:endParaRPr lang="fr-CA" sz="1000" dirty="0"/>
          </a:p>
          <a:p>
            <a:pPr marL="285750" indent="-285750">
              <a:buFont typeface="Arial" panose="020B0604020202020204" pitchFamily="34" charset="0"/>
              <a:buChar char="•"/>
            </a:pPr>
            <a:r>
              <a:rPr lang="fr-CA" sz="1600" dirty="0"/>
              <a:t>Elle débute sa carrière de chanteuse au milieu des années 1960 et en 1967, elle</a:t>
            </a:r>
          </a:p>
          <a:p>
            <a:r>
              <a:rPr lang="fr-CA" sz="1600" dirty="0"/>
              <a:t>       est nommée Miss Couche-Tard, </a:t>
            </a:r>
            <a:r>
              <a:rPr lang="fr-CA" sz="1600" i="0" dirty="0">
                <a:solidFill>
                  <a:srgbClr val="202122"/>
                </a:solidFill>
                <a:effectLst/>
              </a:rPr>
              <a:t>l'hôtesse de la très populaire émission </a:t>
            </a:r>
            <a:r>
              <a:rPr lang="fr-CA" sz="1600" i="1" u="none" strike="noStrike" dirty="0">
                <a:effectLst/>
              </a:rPr>
              <a:t>Les Couche-tard</a:t>
            </a:r>
            <a:r>
              <a:rPr lang="fr-CA" sz="1600" u="none" strike="noStrike" dirty="0"/>
              <a:t>. </a:t>
            </a:r>
            <a:r>
              <a:rPr lang="fr-CA" sz="1600" dirty="0"/>
              <a:t> En</a:t>
            </a:r>
          </a:p>
          <a:p>
            <a:r>
              <a:rPr lang="fr-CA" sz="1600" dirty="0"/>
              <a:t>      1972, elle enregistre son premier album avec Jean Beaulne du groupe des Baronets. Elle</a:t>
            </a:r>
          </a:p>
          <a:p>
            <a:r>
              <a:rPr lang="fr-CA" sz="1600" dirty="0"/>
              <a:t>      s’associe pendant 5 ans avec l’</a:t>
            </a:r>
            <a:r>
              <a:rPr lang="en-CA" sz="1600" i="0" dirty="0" err="1">
                <a:solidFill>
                  <a:srgbClr val="202122"/>
                </a:solidFill>
                <a:effectLst/>
              </a:rPr>
              <a:t>auteure-compositrice</a:t>
            </a:r>
            <a:r>
              <a:rPr lang="en-CA" sz="1600" i="0" dirty="0">
                <a:solidFill>
                  <a:srgbClr val="202122"/>
                </a:solidFill>
                <a:effectLst/>
              </a:rPr>
              <a:t> </a:t>
            </a:r>
            <a:r>
              <a:rPr lang="fr-CA" sz="1600" dirty="0"/>
              <a:t>Christiane Charbonneau qui lui permet</a:t>
            </a:r>
          </a:p>
          <a:p>
            <a:r>
              <a:rPr lang="fr-CA" sz="1600" dirty="0"/>
              <a:t>      d’enchaîner des succès.</a:t>
            </a:r>
          </a:p>
          <a:p>
            <a:endParaRPr lang="fr-CA" sz="1000" dirty="0"/>
          </a:p>
          <a:p>
            <a:pPr marL="285750" indent="-285750">
              <a:buFont typeface="Arial" panose="020B0604020202020204" pitchFamily="34" charset="0"/>
              <a:buChar char="•"/>
            </a:pPr>
            <a:r>
              <a:rPr lang="fr-CA" sz="1600" dirty="0"/>
              <a:t>En 1980, une collaboration antérieure avec Luc Plamondon l’amène à</a:t>
            </a:r>
            <a:r>
              <a:rPr lang="fr-CA" sz="1600" i="0" dirty="0">
                <a:solidFill>
                  <a:srgbClr val="202122"/>
                </a:solidFill>
                <a:effectLst/>
              </a:rPr>
              <a:t> incarner le rôle de </a:t>
            </a:r>
          </a:p>
          <a:p>
            <a:r>
              <a:rPr lang="fr-CA" sz="1600" dirty="0">
                <a:solidFill>
                  <a:srgbClr val="202122"/>
                </a:solidFill>
              </a:rPr>
              <a:t>       </a:t>
            </a:r>
            <a:r>
              <a:rPr lang="fr-CA" sz="1600" i="0" dirty="0">
                <a:solidFill>
                  <a:srgbClr val="202122"/>
                </a:solidFill>
                <a:effectLst/>
              </a:rPr>
              <a:t>Stella Spotlight dans </a:t>
            </a:r>
            <a:r>
              <a:rPr lang="fr-CA" sz="1600" i="1" dirty="0" err="1">
                <a:solidFill>
                  <a:srgbClr val="202122"/>
                </a:solidFill>
                <a:effectLst/>
              </a:rPr>
              <a:t>Starmania</a:t>
            </a:r>
            <a:r>
              <a:rPr lang="fr-CA" sz="1600" i="0" dirty="0">
                <a:solidFill>
                  <a:srgbClr val="202122"/>
                </a:solidFill>
                <a:effectLst/>
              </a:rPr>
              <a:t>.</a:t>
            </a:r>
          </a:p>
          <a:p>
            <a:endParaRPr lang="fr-CA" sz="1000" dirty="0">
              <a:solidFill>
                <a:srgbClr val="202122"/>
              </a:solidFill>
            </a:endParaRPr>
          </a:p>
          <a:p>
            <a:pPr marL="285750" indent="-285750">
              <a:buFont typeface="Arial" panose="020B0604020202020204" pitchFamily="34" charset="0"/>
              <a:buChar char="•"/>
            </a:pPr>
            <a:r>
              <a:rPr lang="fr-CA" sz="1600" dirty="0">
                <a:solidFill>
                  <a:srgbClr val="202122"/>
                </a:solidFill>
              </a:rPr>
              <a:t>Par la suite, e</a:t>
            </a:r>
            <a:r>
              <a:rPr lang="fr-CA" sz="1600" i="0" dirty="0">
                <a:solidFill>
                  <a:srgbClr val="202122"/>
                </a:solidFill>
                <a:effectLst/>
              </a:rPr>
              <a:t>lle se laisse tenter par la comédie</a:t>
            </a:r>
            <a:r>
              <a:rPr lang="fr-CA" sz="1600" i="0" baseline="30000" dirty="0">
                <a:solidFill>
                  <a:srgbClr val="3366CC"/>
                </a:solidFill>
                <a:effectLst/>
              </a:rPr>
              <a:t> </a:t>
            </a:r>
            <a:r>
              <a:rPr lang="fr-CA" sz="1600" i="0" dirty="0">
                <a:solidFill>
                  <a:srgbClr val="202122"/>
                </a:solidFill>
                <a:effectLst/>
              </a:rPr>
              <a:t>et se joint à de multiples</a:t>
            </a:r>
            <a:r>
              <a:rPr lang="fr-CA" sz="1600" dirty="0">
                <a:solidFill>
                  <a:srgbClr val="202122"/>
                </a:solidFill>
              </a:rPr>
              <a:t> </a:t>
            </a:r>
            <a:r>
              <a:rPr lang="fr-CA" sz="1600" i="0" dirty="0">
                <a:solidFill>
                  <a:srgbClr val="202122"/>
                </a:solidFill>
                <a:effectLst/>
              </a:rPr>
              <a:t>téléséries</a:t>
            </a:r>
            <a:r>
              <a:rPr lang="fr-CA" sz="1600" dirty="0">
                <a:solidFill>
                  <a:srgbClr val="202122"/>
                </a:solidFill>
              </a:rPr>
              <a:t>. Les </a:t>
            </a:r>
          </a:p>
          <a:p>
            <a:r>
              <a:rPr lang="fr-CA" sz="1600" dirty="0">
                <a:solidFill>
                  <a:srgbClr val="202122"/>
                </a:solidFill>
              </a:rPr>
              <a:t>       plus marquantes étaient </a:t>
            </a:r>
            <a:r>
              <a:rPr lang="fr-CA" sz="1600" i="1" dirty="0">
                <a:solidFill>
                  <a:srgbClr val="202122"/>
                </a:solidFill>
              </a:rPr>
              <a:t>Du tac au tac </a:t>
            </a:r>
            <a:r>
              <a:rPr lang="fr-CA" sz="1600" dirty="0">
                <a:solidFill>
                  <a:srgbClr val="202122"/>
                </a:solidFill>
              </a:rPr>
              <a:t>(1976-1982), </a:t>
            </a:r>
            <a:r>
              <a:rPr lang="fr-CA" sz="1600" i="1" dirty="0">
                <a:solidFill>
                  <a:srgbClr val="202122"/>
                </a:solidFill>
              </a:rPr>
              <a:t>Omerta</a:t>
            </a:r>
            <a:r>
              <a:rPr lang="fr-CA" sz="1600" dirty="0">
                <a:solidFill>
                  <a:srgbClr val="202122"/>
                </a:solidFill>
              </a:rPr>
              <a:t> (1996-1997), </a:t>
            </a:r>
            <a:r>
              <a:rPr lang="fr-CA" sz="1600" i="1" dirty="0">
                <a:solidFill>
                  <a:srgbClr val="202122"/>
                </a:solidFill>
              </a:rPr>
              <a:t>Sous un ciel </a:t>
            </a:r>
          </a:p>
          <a:p>
            <a:r>
              <a:rPr lang="fr-CA" sz="1600" i="1" dirty="0">
                <a:solidFill>
                  <a:srgbClr val="202122"/>
                </a:solidFill>
              </a:rPr>
              <a:t>       variable </a:t>
            </a:r>
            <a:r>
              <a:rPr lang="fr-CA" sz="1600" dirty="0">
                <a:solidFill>
                  <a:srgbClr val="202122"/>
                </a:solidFill>
              </a:rPr>
              <a:t>(1993-1997), </a:t>
            </a:r>
            <a:r>
              <a:rPr lang="fr-CA" sz="1600" i="1" dirty="0">
                <a:solidFill>
                  <a:srgbClr val="202122"/>
                </a:solidFill>
              </a:rPr>
              <a:t>Nuit blanche </a:t>
            </a:r>
            <a:r>
              <a:rPr lang="fr-CA" sz="1600" dirty="0">
                <a:solidFill>
                  <a:srgbClr val="202122"/>
                </a:solidFill>
              </a:rPr>
              <a:t>(2021-2024) et</a:t>
            </a:r>
            <a:r>
              <a:rPr lang="fr-CA" sz="1600" i="1" dirty="0">
                <a:solidFill>
                  <a:srgbClr val="202122"/>
                </a:solidFill>
              </a:rPr>
              <a:t> Stat</a:t>
            </a:r>
            <a:r>
              <a:rPr lang="fr-CA" sz="1600" dirty="0">
                <a:solidFill>
                  <a:srgbClr val="202122"/>
                </a:solidFill>
              </a:rPr>
              <a:t> (2022-2024). Elle a joué au total</a:t>
            </a:r>
          </a:p>
          <a:p>
            <a:r>
              <a:rPr lang="fr-CA" sz="1600" dirty="0">
                <a:solidFill>
                  <a:srgbClr val="202122"/>
                </a:solidFill>
              </a:rPr>
              <a:t>       dans près de 40 téléséries.</a:t>
            </a:r>
          </a:p>
          <a:p>
            <a:endParaRPr lang="fr-CA" sz="1000" dirty="0">
              <a:solidFill>
                <a:srgbClr val="202122"/>
              </a:solidFill>
            </a:endParaRPr>
          </a:p>
          <a:p>
            <a:pPr marL="285750" indent="-285750">
              <a:buFont typeface="Arial" panose="020B0604020202020204" pitchFamily="34" charset="0"/>
              <a:buChar char="•"/>
            </a:pPr>
            <a:r>
              <a:rPr lang="fr-CA" sz="1600" dirty="0">
                <a:solidFill>
                  <a:srgbClr val="202122"/>
                </a:solidFill>
              </a:rPr>
              <a:t>Elle touche aussi à l’animation, en étant à la barre de </a:t>
            </a:r>
            <a:r>
              <a:rPr lang="fr-CA" sz="1600" i="1" dirty="0">
                <a:solidFill>
                  <a:srgbClr val="202122"/>
                </a:solidFill>
              </a:rPr>
              <a:t>Deux filles le matin</a:t>
            </a:r>
            <a:r>
              <a:rPr lang="fr-CA" sz="1600" dirty="0">
                <a:solidFill>
                  <a:srgbClr val="202122"/>
                </a:solidFill>
              </a:rPr>
              <a:t> (</a:t>
            </a:r>
            <a:r>
              <a:rPr lang="en-CA" sz="1600" i="0" dirty="0">
                <a:solidFill>
                  <a:srgbClr val="202122"/>
                </a:solidFill>
                <a:effectLst/>
              </a:rPr>
              <a:t>2001-2005) </a:t>
            </a:r>
            <a:r>
              <a:rPr lang="fr-CA" sz="1600" i="0" dirty="0">
                <a:solidFill>
                  <a:srgbClr val="202122"/>
                </a:solidFill>
                <a:effectLst/>
              </a:rPr>
              <a:t>avec </a:t>
            </a:r>
          </a:p>
          <a:p>
            <a:r>
              <a:rPr lang="fr-CA" sz="1600" dirty="0">
                <a:solidFill>
                  <a:srgbClr val="202122"/>
                </a:solidFill>
              </a:rPr>
              <a:t>       </a:t>
            </a:r>
            <a:r>
              <a:rPr lang="fr-CA" sz="1600" i="0" dirty="0">
                <a:solidFill>
                  <a:srgbClr val="202122"/>
                </a:solidFill>
                <a:effectLst/>
              </a:rPr>
              <a:t>France Beaudoin à</a:t>
            </a:r>
            <a:r>
              <a:rPr lang="fr-CA" sz="1600" dirty="0">
                <a:solidFill>
                  <a:srgbClr val="202122"/>
                </a:solidFill>
              </a:rPr>
              <a:t> TVA, et de </a:t>
            </a:r>
            <a:r>
              <a:rPr lang="fr-CA" sz="1600" i="1" dirty="0">
                <a:solidFill>
                  <a:srgbClr val="202122"/>
                </a:solidFill>
              </a:rPr>
              <a:t>Pour le plaisir </a:t>
            </a:r>
            <a:r>
              <a:rPr lang="fr-CA" sz="1600" dirty="0">
                <a:solidFill>
                  <a:srgbClr val="202122"/>
                </a:solidFill>
              </a:rPr>
              <a:t>(2007-2015) à Radio-Canada en compagnie de </a:t>
            </a:r>
          </a:p>
          <a:p>
            <a:r>
              <a:rPr lang="fr-CA" sz="1600" dirty="0">
                <a:solidFill>
                  <a:srgbClr val="202122"/>
                </a:solidFill>
              </a:rPr>
              <a:t>       Michel Barrette.</a:t>
            </a:r>
          </a:p>
          <a:p>
            <a:endParaRPr lang="fr-CA" sz="1000" dirty="0">
              <a:solidFill>
                <a:srgbClr val="202122"/>
              </a:solidFill>
            </a:endParaRPr>
          </a:p>
          <a:p>
            <a:pPr marL="285750" indent="-285750">
              <a:buFont typeface="Arial" panose="020B0604020202020204" pitchFamily="34" charset="0"/>
              <a:buChar char="•"/>
            </a:pPr>
            <a:r>
              <a:rPr lang="fr-CA" sz="1600" dirty="0">
                <a:solidFill>
                  <a:srgbClr val="202122"/>
                </a:solidFill>
              </a:rPr>
              <a:t>France Castel connaît aussi une carrière impressionnante au grand écran. Elle a joué dans</a:t>
            </a:r>
          </a:p>
          <a:p>
            <a:r>
              <a:rPr lang="fr-CA" sz="1600" dirty="0">
                <a:solidFill>
                  <a:srgbClr val="202122"/>
                </a:solidFill>
              </a:rPr>
              <a:t>       35 longs-métrages québécois, dont 5 réalisé par André </a:t>
            </a:r>
            <a:r>
              <a:rPr lang="fr-CA" sz="1600" dirty="0" err="1">
                <a:solidFill>
                  <a:srgbClr val="202122"/>
                </a:solidFill>
              </a:rPr>
              <a:t>Forcier</a:t>
            </a:r>
            <a:r>
              <a:rPr lang="fr-CA" sz="1600" dirty="0">
                <a:solidFill>
                  <a:srgbClr val="202122"/>
                </a:solidFill>
              </a:rPr>
              <a:t>.</a:t>
            </a:r>
          </a:p>
          <a:p>
            <a:endParaRPr lang="fr-CA" sz="1000" dirty="0">
              <a:solidFill>
                <a:srgbClr val="202122"/>
              </a:solidFill>
            </a:endParaRPr>
          </a:p>
          <a:p>
            <a:pPr marL="285750" indent="-285750">
              <a:buFont typeface="Arial" panose="020B0604020202020204" pitchFamily="34" charset="0"/>
              <a:buChar char="•"/>
            </a:pPr>
            <a:r>
              <a:rPr lang="fr-CA" sz="1600" dirty="0">
                <a:solidFill>
                  <a:srgbClr val="202122"/>
                </a:solidFill>
              </a:rPr>
              <a:t>Dans </a:t>
            </a:r>
            <a:r>
              <a:rPr lang="fr-CA" sz="1600">
                <a:solidFill>
                  <a:srgbClr val="202122"/>
                </a:solidFill>
              </a:rPr>
              <a:t>son autobiographie </a:t>
            </a:r>
            <a:r>
              <a:rPr lang="fr-CA" sz="1600" dirty="0">
                <a:solidFill>
                  <a:srgbClr val="202122"/>
                </a:solidFill>
              </a:rPr>
              <a:t>publiée en 2016 intitulée </a:t>
            </a:r>
            <a:r>
              <a:rPr lang="fr-CA" sz="1600" i="1" dirty="0">
                <a:solidFill>
                  <a:srgbClr val="202122"/>
                </a:solidFill>
              </a:rPr>
              <a:t>Ici et maintenant</a:t>
            </a:r>
            <a:r>
              <a:rPr lang="fr-CA" sz="1600" dirty="0">
                <a:solidFill>
                  <a:srgbClr val="202122"/>
                </a:solidFill>
              </a:rPr>
              <a:t>, </a:t>
            </a:r>
            <a:r>
              <a:rPr lang="fr-CA" sz="1600" i="0" dirty="0">
                <a:solidFill>
                  <a:srgbClr val="131313"/>
                </a:solidFill>
                <a:effectLst/>
              </a:rPr>
              <a:t>elle dévoile ses </a:t>
            </a:r>
            <a:r>
              <a:rPr lang="fr-CA" sz="1600" dirty="0">
                <a:solidFill>
                  <a:srgbClr val="131313"/>
                </a:solidFill>
              </a:rPr>
              <a:t>états </a:t>
            </a:r>
          </a:p>
          <a:p>
            <a:r>
              <a:rPr lang="fr-CA" sz="1600" dirty="0">
                <a:solidFill>
                  <a:srgbClr val="131313"/>
                </a:solidFill>
              </a:rPr>
              <a:t>       dépressifs </a:t>
            </a:r>
            <a:r>
              <a:rPr lang="fr-CA" sz="1600" i="0" dirty="0">
                <a:solidFill>
                  <a:srgbClr val="131313"/>
                </a:solidFill>
                <a:effectLst/>
              </a:rPr>
              <a:t>et son ancienne dépendance aux drogues qui ont failli la détruire.</a:t>
            </a:r>
            <a:endParaRPr lang="fr-CA" sz="1600" dirty="0">
              <a:solidFill>
                <a:srgbClr val="202122"/>
              </a:solidFill>
            </a:endParaRPr>
          </a:p>
        </p:txBody>
      </p:sp>
    </p:spTree>
    <p:extLst>
      <p:ext uri="{BB962C8B-B14F-4D97-AF65-F5344CB8AC3E}">
        <p14:creationId xmlns:p14="http://schemas.microsoft.com/office/powerpoint/2010/main" val="25257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Média en ligne 3" title="Entrevue avec Renée Beaulieu [Habiter la Maison]">
            <a:hlinkClick r:id="" action="ppaction://media"/>
            <a:extLst>
              <a:ext uri="{FF2B5EF4-FFF2-40B4-BE49-F238E27FC236}">
                <a16:creationId xmlns:a16="http://schemas.microsoft.com/office/drawing/2014/main" id="{DB161292-BA2E-D3B6-7A9C-B0C6E09322CC}"/>
              </a:ext>
            </a:extLst>
          </p:cNvPr>
          <p:cNvPicPr>
            <a:picLocks noRot="1" noChangeAspect="1"/>
          </p:cNvPicPr>
          <p:nvPr>
            <a:videoFile r:link="rId1"/>
          </p:nvPr>
        </p:nvPicPr>
        <p:blipFill>
          <a:blip r:embed="rId4"/>
          <a:stretch>
            <a:fillRect/>
          </a:stretch>
        </p:blipFill>
        <p:spPr>
          <a:xfrm>
            <a:off x="0" y="-36863"/>
            <a:ext cx="12212845" cy="6894863"/>
          </a:xfrm>
          <a:prstGeom prst="rect">
            <a:avLst/>
          </a:prstGeom>
        </p:spPr>
      </p:pic>
    </p:spTree>
    <p:extLst>
      <p:ext uri="{BB962C8B-B14F-4D97-AF65-F5344CB8AC3E}">
        <p14:creationId xmlns:p14="http://schemas.microsoft.com/office/powerpoint/2010/main" val="27451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3CA1ABC-F5C6-0CE6-F056-04A9D826E4A5}"/>
              </a:ext>
            </a:extLst>
          </p:cNvPr>
          <p:cNvSpPr txBox="1"/>
          <p:nvPr/>
        </p:nvSpPr>
        <p:spPr>
          <a:xfrm>
            <a:off x="5071168" y="625297"/>
            <a:ext cx="2049664" cy="523220"/>
          </a:xfrm>
          <a:prstGeom prst="rect">
            <a:avLst/>
          </a:prstGeom>
          <a:noFill/>
        </p:spPr>
        <p:txBody>
          <a:bodyPr wrap="none" rtlCol="0">
            <a:spAutoFit/>
          </a:bodyPr>
          <a:lstStyle/>
          <a:p>
            <a:r>
              <a:rPr lang="fr-CA" sz="2800" b="1" dirty="0"/>
              <a:t>Faits divers</a:t>
            </a:r>
            <a:endParaRPr lang="en-CA" sz="2800" b="1" dirty="0"/>
          </a:p>
        </p:txBody>
      </p:sp>
      <p:sp>
        <p:nvSpPr>
          <p:cNvPr id="2" name="ZoneTexte 1">
            <a:extLst>
              <a:ext uri="{FF2B5EF4-FFF2-40B4-BE49-F238E27FC236}">
                <a16:creationId xmlns:a16="http://schemas.microsoft.com/office/drawing/2014/main" id="{B1360D5E-4AD7-172A-330C-DC7F1A9F090E}"/>
              </a:ext>
            </a:extLst>
          </p:cNvPr>
          <p:cNvSpPr txBox="1"/>
          <p:nvPr/>
        </p:nvSpPr>
        <p:spPr>
          <a:xfrm>
            <a:off x="707029" y="1806035"/>
            <a:ext cx="11139844" cy="2893100"/>
          </a:xfrm>
          <a:prstGeom prst="rect">
            <a:avLst/>
          </a:prstGeom>
          <a:noFill/>
        </p:spPr>
        <p:txBody>
          <a:bodyPr wrap="none" rtlCol="0">
            <a:spAutoFit/>
          </a:bodyPr>
          <a:lstStyle/>
          <a:p>
            <a:pPr marL="285750" indent="-285750">
              <a:buFont typeface="Arial" panose="020B0604020202020204" pitchFamily="34" charset="0"/>
              <a:buChar char="•"/>
            </a:pPr>
            <a:r>
              <a:rPr lang="fr-CA" dirty="0"/>
              <a:t>Renée Beaulieu a dédié son film à son père qui avait des comportements un peu similaires à ceux de Simon.</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dirty="0"/>
              <a:t>Elle a également basé son scénario sur le départ de ses trois enfants de la maison familiale. Son garçon et </a:t>
            </a:r>
          </a:p>
          <a:p>
            <a:r>
              <a:rPr lang="fr-CA" dirty="0"/>
              <a:t>      et ses deux filles étaient au début de leur vingtaine, tout comme dans le film.</a:t>
            </a:r>
          </a:p>
          <a:p>
            <a:endParaRPr lang="fr-CA" sz="1000" dirty="0"/>
          </a:p>
          <a:p>
            <a:pPr marL="285750" indent="-285750">
              <a:buFont typeface="Arial" panose="020B0604020202020204" pitchFamily="34" charset="0"/>
              <a:buChar char="•"/>
            </a:pPr>
            <a:r>
              <a:rPr lang="fr-CA" dirty="0"/>
              <a:t>Le film est divisé en 5 tableaux :</a:t>
            </a:r>
          </a:p>
          <a:p>
            <a:pPr marL="800100" lvl="1" indent="-342900">
              <a:buFont typeface="Arial" panose="020B0604020202020204" pitchFamily="34" charset="0"/>
              <a:buChar char="•"/>
            </a:pPr>
            <a:r>
              <a:rPr lang="fr-CA" dirty="0"/>
              <a:t>La grande noirceur</a:t>
            </a:r>
          </a:p>
          <a:p>
            <a:pPr marL="800100" lvl="1" indent="-342900">
              <a:buFont typeface="Arial" panose="020B0604020202020204" pitchFamily="34" charset="0"/>
              <a:buChar char="•"/>
            </a:pPr>
            <a:r>
              <a:rPr lang="fr-CA" dirty="0"/>
              <a:t>La révolution culturelle</a:t>
            </a:r>
          </a:p>
          <a:p>
            <a:pPr marL="800100" lvl="1" indent="-342900">
              <a:buFont typeface="Arial" panose="020B0604020202020204" pitchFamily="34" charset="0"/>
              <a:buChar char="•"/>
            </a:pPr>
            <a:r>
              <a:rPr lang="fr-CA" dirty="0"/>
              <a:t>Les années folles</a:t>
            </a:r>
          </a:p>
          <a:p>
            <a:pPr marL="800100" lvl="1" indent="-342900">
              <a:buFont typeface="Arial" panose="020B0604020202020204" pitchFamily="34" charset="0"/>
              <a:buChar char="•"/>
            </a:pPr>
            <a:r>
              <a:rPr lang="fr-CA" dirty="0"/>
              <a:t>L’ère de glace</a:t>
            </a:r>
          </a:p>
          <a:p>
            <a:pPr marL="800100" lvl="1" indent="-342900">
              <a:buFont typeface="Arial" panose="020B0604020202020204" pitchFamily="34" charset="0"/>
              <a:buChar char="•"/>
            </a:pPr>
            <a:r>
              <a:rPr lang="fr-CA" dirty="0"/>
              <a:t>La renaissance.</a:t>
            </a:r>
          </a:p>
        </p:txBody>
      </p:sp>
    </p:spTree>
    <p:extLst>
      <p:ext uri="{BB962C8B-B14F-4D97-AF65-F5344CB8AC3E}">
        <p14:creationId xmlns:p14="http://schemas.microsoft.com/office/powerpoint/2010/main" val="352829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BE26CF2D-81D4-5628-A050-A9D3C2075BDF}"/>
            </a:ext>
          </a:extLst>
        </p:cNvPr>
        <p:cNvGrpSpPr/>
        <p:nvPr/>
      </p:nvGrpSpPr>
      <p:grpSpPr>
        <a:xfrm>
          <a:off x="0" y="0"/>
          <a:ext cx="0" cy="0"/>
          <a:chOff x="0" y="0"/>
          <a:chExt cx="0" cy="0"/>
        </a:xfrm>
      </p:grpSpPr>
      <p:pic>
        <p:nvPicPr>
          <p:cNvPr id="6" name="Image 5" descr="Une image contenant arbre, plein air, automne, peinture&#10;&#10;Le contenu généré par l’IA peut être incorrect.">
            <a:extLst>
              <a:ext uri="{FF2B5EF4-FFF2-40B4-BE49-F238E27FC236}">
                <a16:creationId xmlns:a16="http://schemas.microsoft.com/office/drawing/2014/main" id="{93D58687-F985-AB43-5F44-D218F2568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69" y="785812"/>
            <a:ext cx="11430000" cy="5286375"/>
          </a:xfrm>
          <a:prstGeom prst="rect">
            <a:avLst/>
          </a:prstGeom>
        </p:spPr>
      </p:pic>
      <p:sp>
        <p:nvSpPr>
          <p:cNvPr id="8" name="ZoneTexte 7">
            <a:extLst>
              <a:ext uri="{FF2B5EF4-FFF2-40B4-BE49-F238E27FC236}">
                <a16:creationId xmlns:a16="http://schemas.microsoft.com/office/drawing/2014/main" id="{AC1E771C-4476-A0F7-E401-99B342BBEA76}"/>
              </a:ext>
            </a:extLst>
          </p:cNvPr>
          <p:cNvSpPr txBox="1"/>
          <p:nvPr/>
        </p:nvSpPr>
        <p:spPr>
          <a:xfrm>
            <a:off x="5524339" y="1800719"/>
            <a:ext cx="1141659" cy="830997"/>
          </a:xfrm>
          <a:prstGeom prst="rect">
            <a:avLst/>
          </a:prstGeom>
          <a:noFill/>
        </p:spPr>
        <p:txBody>
          <a:bodyPr wrap="none" rtlCol="0">
            <a:spAutoFit/>
          </a:bodyPr>
          <a:lstStyle/>
          <a:p>
            <a:r>
              <a:rPr lang="fr-CA" sz="4800" b="1" dirty="0">
                <a:solidFill>
                  <a:schemeClr val="bg1"/>
                </a:solidFill>
              </a:rPr>
              <a:t>FIN</a:t>
            </a:r>
            <a:endParaRPr lang="en-CA" sz="4800" b="1" dirty="0">
              <a:solidFill>
                <a:schemeClr val="bg1"/>
              </a:solidFill>
            </a:endParaRPr>
          </a:p>
        </p:txBody>
      </p:sp>
      <p:sp>
        <p:nvSpPr>
          <p:cNvPr id="9" name="ZoneTexte 8">
            <a:extLst>
              <a:ext uri="{FF2B5EF4-FFF2-40B4-BE49-F238E27FC236}">
                <a16:creationId xmlns:a16="http://schemas.microsoft.com/office/drawing/2014/main" id="{9045C112-7FAE-1A4F-D6BA-9D609384BB0B}"/>
              </a:ext>
            </a:extLst>
          </p:cNvPr>
          <p:cNvSpPr txBox="1"/>
          <p:nvPr/>
        </p:nvSpPr>
        <p:spPr>
          <a:xfrm>
            <a:off x="1495193" y="6203618"/>
            <a:ext cx="9199954" cy="400110"/>
          </a:xfrm>
          <a:prstGeom prst="rect">
            <a:avLst/>
          </a:prstGeom>
          <a:noFill/>
        </p:spPr>
        <p:txBody>
          <a:bodyPr wrap="none" rtlCol="0">
            <a:spAutoFit/>
          </a:bodyPr>
          <a:lstStyle/>
          <a:p>
            <a:r>
              <a:rPr lang="fr-CA" sz="2000" dirty="0"/>
              <a:t>Un gros merci à ma conjointe Barbara pour son travail de révision et de correction.</a:t>
            </a:r>
            <a:endParaRPr lang="en-CA" sz="2000" dirty="0"/>
          </a:p>
        </p:txBody>
      </p:sp>
    </p:spTree>
    <p:extLst>
      <p:ext uri="{BB962C8B-B14F-4D97-AF65-F5344CB8AC3E}">
        <p14:creationId xmlns:p14="http://schemas.microsoft.com/office/powerpoint/2010/main" val="394075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3" title="Habiter la maison | Un film de Renée Beaulieu | Au cinéma le 21 mars">
            <a:hlinkClick r:id="" action="ppaction://media"/>
            <a:extLst>
              <a:ext uri="{FF2B5EF4-FFF2-40B4-BE49-F238E27FC236}">
                <a16:creationId xmlns:a16="http://schemas.microsoft.com/office/drawing/2014/main" id="{EA538838-98F0-9E77-8AB7-CA66C5CA7950}"/>
              </a:ext>
            </a:extLst>
          </p:cNvPr>
          <p:cNvPicPr>
            <a:picLocks noRot="1" noChangeAspect="1"/>
          </p:cNvPicPr>
          <p:nvPr>
            <a:videoFile r:link="rId1"/>
          </p:nvPr>
        </p:nvPicPr>
        <p:blipFill>
          <a:blip r:embed="rId3"/>
          <a:stretch>
            <a:fillRect/>
          </a:stretch>
        </p:blipFill>
        <p:spPr>
          <a:xfrm>
            <a:off x="-53492" y="0"/>
            <a:ext cx="12298983" cy="6943493"/>
          </a:xfrm>
          <a:prstGeom prst="rect">
            <a:avLst/>
          </a:prstGeom>
        </p:spPr>
      </p:pic>
      <p:sp>
        <p:nvSpPr>
          <p:cNvPr id="5" name="ZoneTexte 4">
            <a:extLst>
              <a:ext uri="{FF2B5EF4-FFF2-40B4-BE49-F238E27FC236}">
                <a16:creationId xmlns:a16="http://schemas.microsoft.com/office/drawing/2014/main" id="{E617B6F5-27BC-5453-A9DD-428E43DBB6D7}"/>
              </a:ext>
            </a:extLst>
          </p:cNvPr>
          <p:cNvSpPr txBox="1"/>
          <p:nvPr/>
        </p:nvSpPr>
        <p:spPr>
          <a:xfrm>
            <a:off x="5119609" y="6349521"/>
            <a:ext cx="1952779" cy="400110"/>
          </a:xfrm>
          <a:prstGeom prst="rect">
            <a:avLst/>
          </a:prstGeom>
          <a:noFill/>
        </p:spPr>
        <p:txBody>
          <a:bodyPr wrap="none" rtlCol="0">
            <a:spAutoFit/>
          </a:bodyPr>
          <a:lstStyle/>
          <a:p>
            <a:r>
              <a:rPr lang="fr-CA" sz="2000" dirty="0">
                <a:solidFill>
                  <a:schemeClr val="bg1"/>
                </a:solidFill>
              </a:rPr>
              <a:t>Bande-annonce</a:t>
            </a:r>
            <a:endParaRPr lang="en-CA" sz="2000" dirty="0">
              <a:solidFill>
                <a:schemeClr val="bg1"/>
              </a:solidFill>
            </a:endParaRPr>
          </a:p>
        </p:txBody>
      </p:sp>
    </p:spTree>
    <p:extLst>
      <p:ext uri="{BB962C8B-B14F-4D97-AF65-F5344CB8AC3E}">
        <p14:creationId xmlns:p14="http://schemas.microsoft.com/office/powerpoint/2010/main" val="70609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9DC8407-547B-5CE7-F9A2-13318EAD3CE1}"/>
              </a:ext>
            </a:extLst>
          </p:cNvPr>
          <p:cNvSpPr txBox="1"/>
          <p:nvPr/>
        </p:nvSpPr>
        <p:spPr>
          <a:xfrm>
            <a:off x="4315576" y="214199"/>
            <a:ext cx="3560847" cy="523220"/>
          </a:xfrm>
          <a:prstGeom prst="rect">
            <a:avLst/>
          </a:prstGeom>
          <a:noFill/>
        </p:spPr>
        <p:txBody>
          <a:bodyPr wrap="none" rtlCol="0">
            <a:spAutoFit/>
          </a:bodyPr>
          <a:lstStyle/>
          <a:p>
            <a:r>
              <a:rPr lang="fr-CA" sz="2800" b="1" dirty="0"/>
              <a:t>Questions sur le film</a:t>
            </a:r>
            <a:endParaRPr lang="en-CA" sz="2800" b="1" dirty="0"/>
          </a:p>
        </p:txBody>
      </p:sp>
      <p:sp>
        <p:nvSpPr>
          <p:cNvPr id="3" name="ZoneTexte 2">
            <a:extLst>
              <a:ext uri="{FF2B5EF4-FFF2-40B4-BE49-F238E27FC236}">
                <a16:creationId xmlns:a16="http://schemas.microsoft.com/office/drawing/2014/main" id="{1575B020-0C98-812E-1B26-94BC77F32BB7}"/>
              </a:ext>
            </a:extLst>
          </p:cNvPr>
          <p:cNvSpPr txBox="1"/>
          <p:nvPr/>
        </p:nvSpPr>
        <p:spPr>
          <a:xfrm>
            <a:off x="621942" y="903372"/>
            <a:ext cx="11329596" cy="5570756"/>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fr-CA" dirty="0"/>
              <a:t>Quelle est votre appréciation générale du film?</a:t>
            </a:r>
          </a:p>
          <a:p>
            <a:pPr marL="285750" indent="-285750">
              <a:buFont typeface="Arial" panose="020B0604020202020204" pitchFamily="34" charset="0"/>
              <a:buChar char="•"/>
            </a:pPr>
            <a:endParaRPr lang="fr-CA" sz="1400" dirty="0"/>
          </a:p>
          <a:p>
            <a:pPr marL="285750" indent="-285750">
              <a:buFont typeface="Arial" panose="020B0604020202020204" pitchFamily="34" charset="0"/>
              <a:buChar char="•"/>
            </a:pPr>
            <a:r>
              <a:rPr lang="fr-CA" dirty="0"/>
              <a:t>Quels éléments vous ont plus ou déplus?</a:t>
            </a:r>
          </a:p>
          <a:p>
            <a:pPr marL="742950" lvl="1" indent="-285750">
              <a:buFont typeface="Arial" panose="020B0604020202020204" pitchFamily="34" charset="0"/>
              <a:buChar char="•"/>
            </a:pPr>
            <a:r>
              <a:rPr lang="fr-CA" dirty="0"/>
              <a:t>Le scénario</a:t>
            </a:r>
          </a:p>
          <a:p>
            <a:pPr marL="742950" lvl="1" indent="-285750">
              <a:buFont typeface="Arial" panose="020B0604020202020204" pitchFamily="34" charset="0"/>
              <a:buChar char="•"/>
            </a:pPr>
            <a:r>
              <a:rPr lang="fr-CA" dirty="0"/>
              <a:t>L’intrigue</a:t>
            </a:r>
          </a:p>
          <a:p>
            <a:pPr marL="742950" lvl="1" indent="-285750">
              <a:buFont typeface="Arial" panose="020B0604020202020204" pitchFamily="34" charset="0"/>
              <a:buChar char="•"/>
            </a:pPr>
            <a:r>
              <a:rPr lang="fr-CA" dirty="0"/>
              <a:t>Les personnages</a:t>
            </a:r>
          </a:p>
          <a:p>
            <a:pPr marL="742950" lvl="1" indent="-285750">
              <a:buFont typeface="Arial" panose="020B0604020202020204" pitchFamily="34" charset="0"/>
              <a:buChar char="•"/>
            </a:pPr>
            <a:r>
              <a:rPr lang="fr-CA" dirty="0"/>
              <a:t>L’interprétation</a:t>
            </a:r>
          </a:p>
          <a:p>
            <a:pPr marL="742950" lvl="1" indent="-285750">
              <a:buFont typeface="Arial" panose="020B0604020202020204" pitchFamily="34" charset="0"/>
              <a:buChar char="•"/>
            </a:pPr>
            <a:r>
              <a:rPr lang="fr-CA" dirty="0"/>
              <a:t>La cinématographie</a:t>
            </a:r>
          </a:p>
          <a:p>
            <a:pPr marL="742950" lvl="1" indent="-285750">
              <a:buFont typeface="Arial" panose="020B0604020202020204" pitchFamily="34" charset="0"/>
              <a:buChar char="•"/>
            </a:pPr>
            <a:r>
              <a:rPr lang="fr-CA" dirty="0"/>
              <a:t>La musique</a:t>
            </a:r>
          </a:p>
          <a:p>
            <a:pPr marL="742950" lvl="1" indent="-285750">
              <a:buFont typeface="Arial" panose="020B0604020202020204" pitchFamily="34" charset="0"/>
              <a:buChar char="•"/>
            </a:pPr>
            <a:r>
              <a:rPr lang="fr-CA" dirty="0"/>
              <a:t>Les scènes autour de la table</a:t>
            </a:r>
          </a:p>
          <a:p>
            <a:endParaRPr lang="fr-CA" sz="1400" dirty="0"/>
          </a:p>
          <a:p>
            <a:pPr marL="285750" indent="-285750">
              <a:buFont typeface="Arial" panose="020B0604020202020204" pitchFamily="34" charset="0"/>
              <a:buChar char="•"/>
            </a:pPr>
            <a:r>
              <a:rPr lang="fr-CA" dirty="0"/>
              <a:t>Les 5 personnages du film vivent des moments troubles. Est-ce qu’il y a des indices à l’intérieur du film qui vous permettent d’expliquer leurs comportements?</a:t>
            </a:r>
          </a:p>
          <a:p>
            <a:pPr marL="742950" lvl="1" indent="-285750">
              <a:buFont typeface="Arial" panose="020B0604020202020204" pitchFamily="34" charset="0"/>
              <a:buChar char="•"/>
            </a:pPr>
            <a:r>
              <a:rPr lang="fr-CA" dirty="0"/>
              <a:t>L’anxiété d’Andréa</a:t>
            </a:r>
          </a:p>
          <a:p>
            <a:pPr marL="742950" lvl="1" indent="-285750">
              <a:buFont typeface="Arial" panose="020B0604020202020204" pitchFamily="34" charset="0"/>
              <a:buChar char="•"/>
            </a:pPr>
            <a:r>
              <a:rPr lang="fr-CA" dirty="0"/>
              <a:t>Le départ de la  maison de Nathalie (la mère) et son désir de vivre seul dans une chambre de couvent</a:t>
            </a:r>
          </a:p>
          <a:p>
            <a:pPr marL="742950" lvl="1" indent="-285750">
              <a:buFont typeface="Arial" panose="020B0604020202020204" pitchFamily="34" charset="0"/>
              <a:buChar char="•"/>
            </a:pPr>
            <a:r>
              <a:rPr lang="fr-CA" dirty="0"/>
              <a:t>Le désarroi d’Antoine et son désir d’avoir la confiance de son père ??</a:t>
            </a:r>
          </a:p>
          <a:p>
            <a:pPr marL="742950" lvl="1" indent="-285750">
              <a:buFont typeface="Arial" panose="020B0604020202020204" pitchFamily="34" charset="0"/>
              <a:buChar char="•"/>
            </a:pPr>
            <a:r>
              <a:rPr lang="fr-CA" dirty="0"/>
              <a:t>L’éloignement d’Adèle de sa famille et de son fils</a:t>
            </a:r>
          </a:p>
          <a:p>
            <a:pPr marL="742950" lvl="1" indent="-285750">
              <a:buFont typeface="Arial" panose="020B0604020202020204" pitchFamily="34" charset="0"/>
              <a:buChar char="•"/>
            </a:pPr>
            <a:r>
              <a:rPr lang="fr-CA" dirty="0"/>
              <a:t>La relation de Colette avec son fils Simon</a:t>
            </a:r>
          </a:p>
          <a:p>
            <a:pPr marL="742950" lvl="1" indent="-285750">
              <a:buFont typeface="Arial" panose="020B0604020202020204" pitchFamily="34" charset="0"/>
              <a:buChar char="•"/>
            </a:pPr>
            <a:r>
              <a:rPr lang="fr-CA" dirty="0"/>
              <a:t>L’ entêtement de Simon (le père) face à l’importance d’une maison et son idée de vendre une maison seulement à des personnes qui vous souhaitent du bien.</a:t>
            </a:r>
          </a:p>
        </p:txBody>
      </p:sp>
    </p:spTree>
    <p:extLst>
      <p:ext uri="{BB962C8B-B14F-4D97-AF65-F5344CB8AC3E}">
        <p14:creationId xmlns:p14="http://schemas.microsoft.com/office/powerpoint/2010/main" val="252148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FE78F06-7E8D-AD45-B2F1-DD7546A312B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96A04C5-74A9-CB52-B8CE-BA1CDA212926}"/>
              </a:ext>
            </a:extLst>
          </p:cNvPr>
          <p:cNvSpPr txBox="1"/>
          <p:nvPr/>
        </p:nvSpPr>
        <p:spPr>
          <a:xfrm>
            <a:off x="4692635" y="147484"/>
            <a:ext cx="2806730" cy="523220"/>
          </a:xfrm>
          <a:prstGeom prst="rect">
            <a:avLst/>
          </a:prstGeom>
          <a:noFill/>
        </p:spPr>
        <p:txBody>
          <a:bodyPr wrap="none" rtlCol="0">
            <a:spAutoFit/>
          </a:bodyPr>
          <a:lstStyle/>
          <a:p>
            <a:r>
              <a:rPr lang="fr-CA" sz="2800" b="1" dirty="0"/>
              <a:t>Fiche technique</a:t>
            </a:r>
            <a:endParaRPr lang="en-CA" sz="2800" b="1" dirty="0"/>
          </a:p>
        </p:txBody>
      </p:sp>
      <p:sp>
        <p:nvSpPr>
          <p:cNvPr id="4" name="ZoneTexte 3">
            <a:extLst>
              <a:ext uri="{FF2B5EF4-FFF2-40B4-BE49-F238E27FC236}">
                <a16:creationId xmlns:a16="http://schemas.microsoft.com/office/drawing/2014/main" id="{2E8AA692-0D4D-DF57-512E-3A65EAAA8395}"/>
              </a:ext>
            </a:extLst>
          </p:cNvPr>
          <p:cNvSpPr txBox="1"/>
          <p:nvPr/>
        </p:nvSpPr>
        <p:spPr>
          <a:xfrm>
            <a:off x="427012" y="743494"/>
            <a:ext cx="11337976" cy="5786199"/>
          </a:xfrm>
          <a:prstGeom prst="rect">
            <a:avLst/>
          </a:prstGeom>
          <a:noFill/>
        </p:spPr>
        <p:txBody>
          <a:bodyPr wrap="none" rtlCol="0">
            <a:spAutoFit/>
          </a:bodyPr>
          <a:lstStyle/>
          <a:p>
            <a:pPr marL="285750" indent="-285750">
              <a:buFont typeface="Arial" panose="020B0604020202020204" pitchFamily="34" charset="0"/>
              <a:buChar char="•"/>
            </a:pPr>
            <a:r>
              <a:rPr lang="fr-CA" sz="2000" dirty="0"/>
              <a:t>Pays :  Canada (Québec)</a:t>
            </a:r>
          </a:p>
          <a:p>
            <a:endParaRPr lang="fr-CA" sz="1000" dirty="0"/>
          </a:p>
          <a:p>
            <a:pPr marL="285750" indent="-285750">
              <a:buFont typeface="Arial" panose="020B0604020202020204" pitchFamily="34" charset="0"/>
              <a:buChar char="•"/>
            </a:pPr>
            <a:r>
              <a:rPr lang="fr-CA" sz="2000" dirty="0"/>
              <a:t>Genre : drame familial</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2000" dirty="0"/>
              <a:t>Année : 2024</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2000" dirty="0"/>
              <a:t>Durée : 1h 40min.</a:t>
            </a:r>
          </a:p>
          <a:p>
            <a:endParaRPr lang="fr-CA" sz="1000" dirty="0"/>
          </a:p>
          <a:p>
            <a:pPr marL="285750" indent="-285750">
              <a:buFont typeface="Arial" panose="020B0604020202020204" pitchFamily="34" charset="0"/>
              <a:buChar char="•"/>
            </a:pPr>
            <a:r>
              <a:rPr lang="fr-CA" sz="2000" dirty="0"/>
              <a:t>Production et distribution : Vital Films</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2000" dirty="0"/>
              <a:t>Tournage :  20 jours en septembre 2023 à Ste-Adèle dans les Laurentides</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2000" dirty="0"/>
              <a:t>Budget : 2,5 millions $ CA</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2000" dirty="0"/>
              <a:t>Recettes : 110 000 $ durant 2 semaines</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2000" dirty="0"/>
              <a:t>Première mondiale : 31 octobre 2024 au Festival du cinéma international en Abitibi-Témiscamingue</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2000" dirty="0"/>
              <a:t>Première montréalaise : 14 novembre 2024 au Festival </a:t>
            </a:r>
            <a:r>
              <a:rPr lang="fr-CA" sz="2000" dirty="0" err="1"/>
              <a:t>Cinémania</a:t>
            </a:r>
            <a:endParaRPr lang="fr-CA" sz="2000" dirty="0"/>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2000" i="0" dirty="0">
                <a:solidFill>
                  <a:srgbClr val="2B383B"/>
                </a:solidFill>
                <a:effectLst/>
              </a:rPr>
              <a:t>Également présenté en novembre 2024 au Festival international du cinéma d'auteurs de Rabat</a:t>
            </a:r>
            <a:r>
              <a:rPr lang="fr-CA" sz="2000" dirty="0">
                <a:solidFill>
                  <a:srgbClr val="2B383B"/>
                </a:solidFill>
              </a:rPr>
              <a:t> au</a:t>
            </a:r>
            <a:r>
              <a:rPr lang="fr-CA" sz="2000" i="0" dirty="0">
                <a:solidFill>
                  <a:srgbClr val="2B383B"/>
                </a:solidFill>
                <a:effectLst/>
              </a:rPr>
              <a:t> </a:t>
            </a:r>
          </a:p>
          <a:p>
            <a:r>
              <a:rPr lang="fr-CA" sz="2000" dirty="0">
                <a:solidFill>
                  <a:srgbClr val="2B383B"/>
                </a:solidFill>
              </a:rPr>
              <a:t>     </a:t>
            </a:r>
            <a:r>
              <a:rPr lang="fr-CA" sz="2000" i="0" dirty="0">
                <a:solidFill>
                  <a:srgbClr val="2B383B"/>
                </a:solidFill>
                <a:effectLst/>
              </a:rPr>
              <a:t>Maroc</a:t>
            </a:r>
            <a:r>
              <a:rPr lang="fr-CA" sz="2000" dirty="0">
                <a:solidFill>
                  <a:srgbClr val="2B383B"/>
                </a:solidFill>
              </a:rPr>
              <a:t> </a:t>
            </a:r>
            <a:r>
              <a:rPr lang="fr-CA" sz="2000" i="0" dirty="0">
                <a:solidFill>
                  <a:srgbClr val="2B383B"/>
                </a:solidFill>
                <a:effectLst/>
              </a:rPr>
              <a:t>dans la section « </a:t>
            </a:r>
            <a:r>
              <a:rPr lang="fr-CA" sz="2000" dirty="0">
                <a:solidFill>
                  <a:srgbClr val="2B383B"/>
                </a:solidFill>
              </a:rPr>
              <a:t>C</a:t>
            </a:r>
            <a:r>
              <a:rPr lang="fr-CA" sz="2000" i="0" dirty="0">
                <a:solidFill>
                  <a:srgbClr val="2B383B"/>
                </a:solidFill>
                <a:effectLst/>
              </a:rPr>
              <a:t>inéma du monde »</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2000" dirty="0"/>
              <a:t>Sortie en salle : 21 mars 2025</a:t>
            </a:r>
            <a:endParaRPr lang="fr-CA" dirty="0"/>
          </a:p>
        </p:txBody>
      </p:sp>
    </p:spTree>
    <p:extLst>
      <p:ext uri="{BB962C8B-B14F-4D97-AF65-F5344CB8AC3E}">
        <p14:creationId xmlns:p14="http://schemas.microsoft.com/office/powerpoint/2010/main" val="67134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D041958-A444-725B-C4B6-C6391270EC0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4A5E20D-96C1-9D92-607D-BCC9A6ABF8A2}"/>
              </a:ext>
            </a:extLst>
          </p:cNvPr>
          <p:cNvSpPr txBox="1"/>
          <p:nvPr/>
        </p:nvSpPr>
        <p:spPr>
          <a:xfrm>
            <a:off x="-70044" y="-32141"/>
            <a:ext cx="12262044" cy="7078861"/>
          </a:xfrm>
          <a:prstGeom prst="rect">
            <a:avLst/>
          </a:prstGeom>
          <a:solidFill>
            <a:schemeClr val="accent6">
              <a:lumMod val="20000"/>
              <a:lumOff val="80000"/>
            </a:schemeClr>
          </a:solidFill>
        </p:spPr>
        <p:txBody>
          <a:bodyPr wrap="square">
            <a:spAutoFit/>
          </a:bodyPr>
          <a:lstStyle/>
          <a:p>
            <a:endParaRPr lang="fr-CA" sz="2000" b="1" dirty="0"/>
          </a:p>
          <a:p>
            <a:r>
              <a:rPr lang="en-CA" b="1" dirty="0">
                <a:solidFill>
                  <a:srgbClr val="000000"/>
                </a:solidFill>
                <a:latin typeface="Publico-Bold"/>
              </a:rPr>
              <a:t>                                      </a:t>
            </a:r>
          </a:p>
          <a:p>
            <a:r>
              <a:rPr lang="fr-CA" sz="2000" b="1" dirty="0">
                <a:solidFill>
                  <a:srgbClr val="FFFF00"/>
                </a:solidFill>
              </a:rPr>
              <a:t>                           </a:t>
            </a:r>
            <a:r>
              <a:rPr lang="fr-CA" sz="2000" b="1" dirty="0">
                <a:solidFill>
                  <a:srgbClr val="FFC000"/>
                </a:solidFill>
              </a:rPr>
              <a:t>1/2  </a:t>
            </a:r>
            <a:r>
              <a:rPr lang="fr-CA" sz="2000" b="1" dirty="0">
                <a:solidFill>
                  <a:srgbClr val="FFFF00"/>
                </a:solidFill>
              </a:rPr>
              <a:t> </a:t>
            </a:r>
            <a:r>
              <a:rPr lang="fr-CA" sz="2000" b="1" i="0" dirty="0">
                <a:effectLst/>
                <a:latin typeface="Red Hat Display"/>
              </a:rPr>
              <a:t>Une ode à la famille</a:t>
            </a:r>
            <a:endParaRPr lang="fr-CA" sz="2000" b="1" dirty="0"/>
          </a:p>
          <a:p>
            <a:r>
              <a:rPr lang="fr-CA" dirty="0">
                <a:latin typeface="Calibri" panose="020F0502020204030204" pitchFamily="34" charset="0"/>
                <a:ea typeface="Calibri" panose="020F0502020204030204" pitchFamily="34" charset="0"/>
                <a:cs typeface="Calibri" panose="020F0502020204030204" pitchFamily="34" charset="0"/>
              </a:rPr>
              <a:t>« </a:t>
            </a:r>
            <a:r>
              <a:rPr lang="fr-CA" b="0" dirty="0">
                <a:solidFill>
                  <a:srgbClr val="191919"/>
                </a:solidFill>
                <a:effectLst/>
                <a:latin typeface="Red Hat Display"/>
              </a:rPr>
              <a:t>La maison </a:t>
            </a:r>
            <a:r>
              <a:rPr lang="fr-CA" b="0" i="0" dirty="0">
                <a:solidFill>
                  <a:srgbClr val="191919"/>
                </a:solidFill>
                <a:effectLst/>
                <a:latin typeface="Red Hat Display"/>
              </a:rPr>
              <a:t>dépasse son simple rôle d’habitation, elle devient un lieu où l’on vit, où l’on meurt, où l’on se sépare, où l’on se réfugie et où l’on s’emprisonne, où l’on trouve sa place. Renée Beaulieu signe un long métrage bouleversant, qui prend son temps et qui ne cherche jamais à précipiter les choses. Une ode à la famille, dans toute sa complexité, ses déchirements, mais aussi sa beauté</a:t>
            </a:r>
            <a:r>
              <a:rPr lang="fr-CA" dirty="0">
                <a:latin typeface="Calibri" panose="020F0502020204030204" pitchFamily="34" charset="0"/>
                <a:ea typeface="Calibri" panose="020F0502020204030204" pitchFamily="34" charset="0"/>
                <a:cs typeface="Calibri" panose="020F0502020204030204" pitchFamily="34" charset="0"/>
              </a:rPr>
              <a:t>» (Thomas Thivierge, </a:t>
            </a:r>
            <a:r>
              <a:rPr lang="fr-CA" i="1" dirty="0">
                <a:latin typeface="Calibri" panose="020F0502020204030204" pitchFamily="34" charset="0"/>
                <a:ea typeface="Calibri" panose="020F0502020204030204" pitchFamily="34" charset="0"/>
                <a:cs typeface="Calibri" panose="020F0502020204030204" pitchFamily="34" charset="0"/>
              </a:rPr>
              <a:t>Le Soleil</a:t>
            </a:r>
            <a:r>
              <a:rPr lang="fr-CA" dirty="0">
                <a:latin typeface="Calibri" panose="020F0502020204030204" pitchFamily="34" charset="0"/>
                <a:ea typeface="Calibri" panose="020F0502020204030204" pitchFamily="34" charset="0"/>
                <a:cs typeface="Calibri" panose="020F0502020204030204" pitchFamily="34" charset="0"/>
              </a:rPr>
              <a:t>).</a:t>
            </a:r>
            <a:endParaRPr lang="en-CA" b="1" dirty="0">
              <a:solidFill>
                <a:srgbClr val="000000"/>
              </a:solidFill>
              <a:latin typeface="Publico-Bold"/>
            </a:endParaRPr>
          </a:p>
          <a:p>
            <a:endParaRPr lang="en-CA" b="1" dirty="0">
              <a:solidFill>
                <a:srgbClr val="000000"/>
              </a:solidFill>
              <a:latin typeface="Publico-Bold"/>
            </a:endParaRPr>
          </a:p>
          <a:p>
            <a:r>
              <a:rPr lang="en-CA" b="1" dirty="0">
                <a:solidFill>
                  <a:srgbClr val="000000"/>
                </a:solidFill>
                <a:latin typeface="Publico-Bold"/>
              </a:rPr>
              <a:t>                            </a:t>
            </a:r>
            <a:r>
              <a:rPr lang="en-CA" sz="2000" b="1" dirty="0" err="1">
                <a:solidFill>
                  <a:srgbClr val="000000"/>
                </a:solidFill>
                <a:latin typeface="Publico-Bold"/>
              </a:rPr>
              <a:t>D</a:t>
            </a:r>
            <a:r>
              <a:rPr lang="en-CA" sz="2000" b="1" dirty="0" err="1">
                <a:solidFill>
                  <a:srgbClr val="000000"/>
                </a:solidFill>
                <a:effectLst/>
                <a:latin typeface="Publico-Bold"/>
              </a:rPr>
              <a:t>émanteler</a:t>
            </a:r>
            <a:r>
              <a:rPr lang="en-CA" sz="2000" b="1" dirty="0">
                <a:solidFill>
                  <a:srgbClr val="000000"/>
                </a:solidFill>
                <a:effectLst/>
                <a:latin typeface="Publico-Bold"/>
              </a:rPr>
              <a:t> la </a:t>
            </a:r>
            <a:r>
              <a:rPr lang="en-CA" sz="2000" b="1" dirty="0" err="1">
                <a:solidFill>
                  <a:srgbClr val="000000"/>
                </a:solidFill>
                <a:effectLst/>
                <a:latin typeface="Publico-Bold"/>
              </a:rPr>
              <a:t>famille</a:t>
            </a:r>
            <a:r>
              <a:rPr lang="en-CA" sz="2000" b="1" dirty="0">
                <a:solidFill>
                  <a:srgbClr val="000000"/>
                </a:solidFill>
                <a:effectLst/>
                <a:latin typeface="Publico-Bold"/>
              </a:rPr>
              <a:t> </a:t>
            </a:r>
            <a:r>
              <a:rPr lang="en-CA" sz="2000" b="1" dirty="0" err="1">
                <a:solidFill>
                  <a:srgbClr val="000000"/>
                </a:solidFill>
                <a:effectLst/>
                <a:latin typeface="Publico-Bold"/>
              </a:rPr>
              <a:t>nucléaire</a:t>
            </a:r>
            <a:endParaRPr lang="en-CA" sz="2000" b="1" dirty="0">
              <a:solidFill>
                <a:srgbClr val="000000"/>
              </a:solidFill>
              <a:effectLst/>
              <a:latin typeface="Publico-Bold"/>
            </a:endParaRPr>
          </a:p>
          <a:p>
            <a:r>
              <a:rPr lang="fr-CA" b="0" i="0" dirty="0">
                <a:solidFill>
                  <a:srgbClr val="101010"/>
                </a:solidFill>
                <a:effectLst/>
                <a:latin typeface="Calibri" panose="020F0502020204030204" pitchFamily="34" charset="0"/>
                <a:ea typeface="Calibri" panose="020F0502020204030204" pitchFamily="34" charset="0"/>
                <a:cs typeface="Calibri" panose="020F0502020204030204" pitchFamily="34" charset="0"/>
              </a:rPr>
              <a:t>« </a:t>
            </a:r>
            <a:r>
              <a:rPr lang="fr-CA" b="0" i="0" dirty="0">
                <a:solidFill>
                  <a:srgbClr val="101010"/>
                </a:solidFill>
                <a:effectLst/>
                <a:latin typeface="PublicoText-Roman"/>
              </a:rPr>
              <a:t>Beaulieu déploie une communauté de personnages réalistes, qui ont tous leur part d’ombre et d’immoralité, et auxquels</a:t>
            </a:r>
          </a:p>
          <a:p>
            <a:r>
              <a:rPr lang="fr-CA" b="0" i="0" dirty="0">
                <a:solidFill>
                  <a:srgbClr val="101010"/>
                </a:solidFill>
                <a:effectLst/>
                <a:latin typeface="PublicoText-Roman"/>
              </a:rPr>
              <a:t>on finit par s’attacher. Là où la scénariste réussit le mieux, c’est lorsqu’elle imagine les symptômes de chacun d’eux, symptômes </a:t>
            </a:r>
          </a:p>
          <a:p>
            <a:r>
              <a:rPr lang="fr-CA" b="0" i="0" dirty="0">
                <a:solidFill>
                  <a:srgbClr val="101010"/>
                </a:solidFill>
                <a:effectLst/>
                <a:latin typeface="PublicoText-Roman"/>
              </a:rPr>
              <a:t>qui ne sont au fond que la réaction adaptative à ce qu’ils ont reçu en trop, ou n’ont pas reçu…, personnages, qui ont tous développé une personnalité très différente en réponse au caractère dominant et chicanier du père </a:t>
            </a:r>
            <a:r>
              <a:rPr lang="fr-CA" b="0" i="0" dirty="0">
                <a:solidFill>
                  <a:srgbClr val="101010"/>
                </a:solidFill>
                <a:effectLst/>
                <a:latin typeface="Calibri" panose="020F0502020204030204" pitchFamily="34" charset="0"/>
                <a:ea typeface="Calibri" panose="020F0502020204030204" pitchFamily="34" charset="0"/>
                <a:cs typeface="Calibri" panose="020F0502020204030204" pitchFamily="34" charset="0"/>
              </a:rPr>
              <a:t>» </a:t>
            </a:r>
            <a:r>
              <a:rPr lang="fr-CA" dirty="0">
                <a:latin typeface="Calibri" panose="020F0502020204030204" pitchFamily="34" charset="0"/>
                <a:ea typeface="Calibri" panose="020F0502020204030204" pitchFamily="34" charset="0"/>
                <a:cs typeface="Calibri" panose="020F0502020204030204" pitchFamily="34" charset="0"/>
              </a:rPr>
              <a:t>(Sarah-Louise </a:t>
            </a:r>
          </a:p>
          <a:p>
            <a:r>
              <a:rPr lang="fr-CA" dirty="0">
                <a:latin typeface="Calibri" panose="020F0502020204030204" pitchFamily="34" charset="0"/>
                <a:ea typeface="Calibri" panose="020F0502020204030204" pitchFamily="34" charset="0"/>
                <a:cs typeface="Calibri" panose="020F0502020204030204" pitchFamily="34" charset="0"/>
              </a:rPr>
              <a:t>Pelletier-Morin, </a:t>
            </a:r>
            <a:r>
              <a:rPr lang="fr-CA" i="1" dirty="0">
                <a:latin typeface="Calibri" panose="020F0502020204030204" pitchFamily="34" charset="0"/>
                <a:ea typeface="Calibri" panose="020F0502020204030204" pitchFamily="34" charset="0"/>
                <a:cs typeface="Calibri" panose="020F0502020204030204" pitchFamily="34" charset="0"/>
              </a:rPr>
              <a:t>Le Devoir</a:t>
            </a:r>
            <a:r>
              <a:rPr lang="fr-CA" dirty="0">
                <a:latin typeface="Calibri" panose="020F0502020204030204" pitchFamily="34" charset="0"/>
                <a:ea typeface="Calibri" panose="020F0502020204030204" pitchFamily="34" charset="0"/>
                <a:cs typeface="Calibri" panose="020F0502020204030204" pitchFamily="34" charset="0"/>
              </a:rPr>
              <a:t>).</a:t>
            </a:r>
          </a:p>
          <a:p>
            <a:endParaRPr lang="fr-CA" sz="1000" dirty="0"/>
          </a:p>
          <a:p>
            <a:r>
              <a:rPr lang="fr-CA" dirty="0"/>
              <a:t>                     </a:t>
            </a:r>
            <a:r>
              <a:rPr lang="fr-CA" sz="2000" b="1" dirty="0">
                <a:solidFill>
                  <a:srgbClr val="FFC000"/>
                </a:solidFill>
              </a:rPr>
              <a:t>1/2   </a:t>
            </a:r>
            <a:r>
              <a:rPr lang="fr-CA" sz="2000" b="1" dirty="0"/>
              <a:t>Un drame familial imparfait mais émouvant </a:t>
            </a:r>
            <a:r>
              <a:rPr lang="fr-CA" dirty="0">
                <a:latin typeface="Calibri" panose="020F0502020204030204" pitchFamily="34" charset="0"/>
                <a:ea typeface="Calibri" panose="020F0502020204030204" pitchFamily="34" charset="0"/>
                <a:cs typeface="Calibri" panose="020F0502020204030204" pitchFamily="34" charset="0"/>
              </a:rPr>
              <a:t>«Une maison représente bien plus qu’un simple bien matériel pour une famille. C’est un point d’ancrage, un cocon, un lieu de rassemblement et de réconfort qui permet à ses habitants de rester soudés. La scénariste et réalisatrice Renée Beaulieu a eu la bonne idée de diviser le récit d’</a:t>
            </a:r>
            <a:r>
              <a:rPr lang="fr-CA" i="1" dirty="0">
                <a:latin typeface="Calibri" panose="020F0502020204030204" pitchFamily="34" charset="0"/>
                <a:ea typeface="Calibri" panose="020F0502020204030204" pitchFamily="34" charset="0"/>
                <a:cs typeface="Calibri" panose="020F0502020204030204" pitchFamily="34" charset="0"/>
              </a:rPr>
              <a:t>Habiter la maison </a:t>
            </a:r>
            <a:r>
              <a:rPr lang="fr-CA" dirty="0">
                <a:latin typeface="Calibri" panose="020F0502020204030204" pitchFamily="34" charset="0"/>
                <a:ea typeface="Calibri" panose="020F0502020204030204" pitchFamily="34" charset="0"/>
                <a:cs typeface="Calibri" panose="020F0502020204030204" pitchFamily="34" charset="0"/>
              </a:rPr>
              <a:t>en cinq chapitres… mais le résultat s’avère toutefois inégal» </a:t>
            </a:r>
            <a:r>
              <a:rPr lang="en-CA" dirty="0">
                <a:latin typeface="Calibri" panose="020F0502020204030204" pitchFamily="34" charset="0"/>
                <a:ea typeface="Calibri" panose="020F0502020204030204" pitchFamily="34" charset="0"/>
                <a:cs typeface="Calibri" panose="020F0502020204030204" pitchFamily="34" charset="0"/>
              </a:rPr>
              <a:t>(Maxime Demers, </a:t>
            </a:r>
            <a:r>
              <a:rPr lang="en-CA" i="1" dirty="0">
                <a:latin typeface="Calibri" panose="020F0502020204030204" pitchFamily="34" charset="0"/>
                <a:ea typeface="Calibri" panose="020F0502020204030204" pitchFamily="34" charset="0"/>
                <a:cs typeface="Calibri" panose="020F0502020204030204" pitchFamily="34" charset="0"/>
              </a:rPr>
              <a:t>Le Journal de Montréal</a:t>
            </a:r>
            <a:r>
              <a:rPr lang="en-CA" dirty="0">
                <a:latin typeface="Calibri" panose="020F0502020204030204" pitchFamily="34" charset="0"/>
                <a:ea typeface="Calibri" panose="020F0502020204030204" pitchFamily="34" charset="0"/>
                <a:cs typeface="Calibri" panose="020F0502020204030204" pitchFamily="34" charset="0"/>
              </a:rPr>
              <a:t>).</a:t>
            </a:r>
          </a:p>
          <a:p>
            <a:endParaRPr lang="en-CA" sz="1000" dirty="0"/>
          </a:p>
          <a:p>
            <a:pPr lvl="1"/>
            <a:r>
              <a:rPr lang="fr-CA" dirty="0"/>
              <a:t>        </a:t>
            </a:r>
            <a:r>
              <a:rPr lang="fr-CA" b="1" dirty="0"/>
              <a:t>  </a:t>
            </a:r>
            <a:r>
              <a:rPr lang="fr-CA" sz="2000" b="1" dirty="0">
                <a:solidFill>
                  <a:srgbClr val="FFC000"/>
                </a:solidFill>
              </a:rPr>
              <a:t>1/2   </a:t>
            </a:r>
            <a:r>
              <a:rPr lang="fr-CA" sz="2000" b="1" dirty="0"/>
              <a:t>Perdre ses repères </a:t>
            </a:r>
          </a:p>
          <a:p>
            <a:r>
              <a:rPr lang="fr-CA" b="0" i="0" dirty="0">
                <a:solidFill>
                  <a:srgbClr val="131313"/>
                </a:solidFill>
                <a:effectLst/>
                <a:latin typeface="Calibri" panose="020F0502020204030204" pitchFamily="34" charset="0"/>
                <a:ea typeface="Calibri" panose="020F0502020204030204" pitchFamily="34" charset="0"/>
                <a:cs typeface="Calibri" panose="020F0502020204030204" pitchFamily="34" charset="0"/>
              </a:rPr>
              <a:t>« </a:t>
            </a:r>
            <a:r>
              <a:rPr lang="fr-CA" b="0" i="0" dirty="0">
                <a:solidFill>
                  <a:srgbClr val="131313"/>
                </a:solidFill>
                <a:effectLst/>
                <a:latin typeface="Calluna"/>
              </a:rPr>
              <a:t>Malgré la nature enveloppante et l’accueillante demeure que le producteur et directeur photo Serge Desrosiers met bien en valeur, </a:t>
            </a:r>
            <a:r>
              <a:rPr lang="fr-CA" b="0" i="1" dirty="0">
                <a:solidFill>
                  <a:srgbClr val="131313"/>
                </a:solidFill>
                <a:effectLst/>
                <a:latin typeface="Calluna"/>
              </a:rPr>
              <a:t>Habiter la maison</a:t>
            </a:r>
            <a:r>
              <a:rPr lang="fr-CA" b="0" i="0" dirty="0">
                <a:solidFill>
                  <a:srgbClr val="131313"/>
                </a:solidFill>
                <a:effectLst/>
                <a:latin typeface="Calluna"/>
              </a:rPr>
              <a:t> dégage peu de chaleur et distille souvent l’ennui. Constitué de plusieurs scènes de repas, la plupart tournées en plan fixe, le drame familial ne parvient que trop rarement à susciter l’empathie à l’égard des personnages</a:t>
            </a:r>
            <a:r>
              <a:rPr lang="fr-CA" dirty="0">
                <a:solidFill>
                  <a:srgbClr val="131313"/>
                </a:solidFill>
                <a:latin typeface="Calluna"/>
              </a:rPr>
              <a:t> </a:t>
            </a:r>
            <a:r>
              <a:rPr lang="fr-CA" b="0" i="0" dirty="0">
                <a:solidFill>
                  <a:srgbClr val="131313"/>
                </a:solidFill>
                <a:effectLst/>
                <a:latin typeface="Calibri" panose="020F0502020204030204" pitchFamily="34" charset="0"/>
                <a:ea typeface="Calibri" panose="020F0502020204030204" pitchFamily="34" charset="0"/>
                <a:cs typeface="Calibri" panose="020F0502020204030204" pitchFamily="34" charset="0"/>
              </a:rPr>
              <a:t>» </a:t>
            </a:r>
          </a:p>
          <a:p>
            <a:r>
              <a:rPr lang="fr-CA" dirty="0">
                <a:latin typeface="Calibri" panose="020F0502020204030204" pitchFamily="34" charset="0"/>
                <a:ea typeface="Calibri" panose="020F0502020204030204" pitchFamily="34" charset="0"/>
                <a:cs typeface="Calibri" panose="020F0502020204030204" pitchFamily="34" charset="0"/>
              </a:rPr>
              <a:t>(Manon Dumais, </a:t>
            </a:r>
            <a:r>
              <a:rPr lang="fr-CA" i="1" dirty="0">
                <a:latin typeface="Calibri" panose="020F0502020204030204" pitchFamily="34" charset="0"/>
                <a:ea typeface="Calibri" panose="020F0502020204030204" pitchFamily="34" charset="0"/>
                <a:cs typeface="Calibri" panose="020F0502020204030204" pitchFamily="34" charset="0"/>
              </a:rPr>
              <a:t>La Presse</a:t>
            </a:r>
            <a:r>
              <a:rPr lang="fr-CA" dirty="0">
                <a:latin typeface="Calibri" panose="020F0502020204030204" pitchFamily="34" charset="0"/>
                <a:ea typeface="Calibri" panose="020F0502020204030204" pitchFamily="34" charset="0"/>
                <a:cs typeface="Calibri" panose="020F0502020204030204" pitchFamily="34" charset="0"/>
              </a:rPr>
              <a:t>).</a:t>
            </a:r>
          </a:p>
          <a:p>
            <a:endParaRPr lang="fr-CA" sz="1000" dirty="0"/>
          </a:p>
        </p:txBody>
      </p:sp>
      <p:sp>
        <p:nvSpPr>
          <p:cNvPr id="5" name="ZoneTexte 4">
            <a:extLst>
              <a:ext uri="{FF2B5EF4-FFF2-40B4-BE49-F238E27FC236}">
                <a16:creationId xmlns:a16="http://schemas.microsoft.com/office/drawing/2014/main" id="{F10A6242-7FC9-DFC2-5B1B-F60AC0AA72C7}"/>
              </a:ext>
            </a:extLst>
          </p:cNvPr>
          <p:cNvSpPr txBox="1"/>
          <p:nvPr/>
        </p:nvSpPr>
        <p:spPr>
          <a:xfrm>
            <a:off x="4644320" y="48279"/>
            <a:ext cx="2903359" cy="523220"/>
          </a:xfrm>
          <a:prstGeom prst="rect">
            <a:avLst/>
          </a:prstGeom>
          <a:noFill/>
        </p:spPr>
        <p:txBody>
          <a:bodyPr wrap="none" rtlCol="0">
            <a:spAutoFit/>
          </a:bodyPr>
          <a:lstStyle/>
          <a:p>
            <a:r>
              <a:rPr lang="fr-CA" sz="2800" b="1" dirty="0"/>
              <a:t>Critiques du film</a:t>
            </a:r>
            <a:endParaRPr lang="en-CA" sz="2800" b="1" dirty="0"/>
          </a:p>
        </p:txBody>
      </p:sp>
      <p:sp>
        <p:nvSpPr>
          <p:cNvPr id="2" name="Star: 5 Points 7">
            <a:extLst>
              <a:ext uri="{FF2B5EF4-FFF2-40B4-BE49-F238E27FC236}">
                <a16:creationId xmlns:a16="http://schemas.microsoft.com/office/drawing/2014/main" id="{9DD59AA5-A0C8-2574-6856-13A62202CBBA}"/>
              </a:ext>
            </a:extLst>
          </p:cNvPr>
          <p:cNvSpPr/>
          <p:nvPr>
            <p:custDataLst>
              <p:tags r:id="rId1"/>
            </p:custDataLst>
          </p:nvPr>
        </p:nvSpPr>
        <p:spPr>
          <a:xfrm>
            <a:off x="179094" y="571499"/>
            <a:ext cx="335958" cy="291304"/>
          </a:xfrm>
          <a:prstGeom prst="star5">
            <a:avLst>
              <a:gd name="adj" fmla="val 15604"/>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2">
                  <a:lumMod val="50000"/>
                  <a:lumOff val="50000"/>
                </a:schemeClr>
              </a:solidFill>
              <a:effectLst/>
              <a:uLnTx/>
              <a:uFillTx/>
              <a:latin typeface="Calibri" panose="020F0502020204030204"/>
              <a:ea typeface="+mn-ea"/>
              <a:cs typeface="+mn-cs"/>
            </a:endParaRPr>
          </a:p>
        </p:txBody>
      </p:sp>
      <p:sp>
        <p:nvSpPr>
          <p:cNvPr id="4" name="Star: 5 Points 7">
            <a:extLst>
              <a:ext uri="{FF2B5EF4-FFF2-40B4-BE49-F238E27FC236}">
                <a16:creationId xmlns:a16="http://schemas.microsoft.com/office/drawing/2014/main" id="{ACFD9512-7A03-05E6-184A-A2810AC49359}"/>
              </a:ext>
            </a:extLst>
          </p:cNvPr>
          <p:cNvSpPr/>
          <p:nvPr>
            <p:custDataLst>
              <p:tags r:id="rId2"/>
            </p:custDataLst>
          </p:nvPr>
        </p:nvSpPr>
        <p:spPr>
          <a:xfrm>
            <a:off x="596211" y="578247"/>
            <a:ext cx="335958" cy="291304"/>
          </a:xfrm>
          <a:prstGeom prst="star5">
            <a:avLst>
              <a:gd name="adj" fmla="val 15604"/>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2">
                  <a:lumMod val="50000"/>
                  <a:lumOff val="50000"/>
                </a:schemeClr>
              </a:solidFill>
              <a:effectLst/>
              <a:uLnTx/>
              <a:uFillTx/>
              <a:latin typeface="Calibri" panose="020F0502020204030204"/>
              <a:ea typeface="+mn-ea"/>
              <a:cs typeface="+mn-cs"/>
            </a:endParaRPr>
          </a:p>
        </p:txBody>
      </p:sp>
      <p:sp>
        <p:nvSpPr>
          <p:cNvPr id="6" name="Star: 5 Points 7">
            <a:extLst>
              <a:ext uri="{FF2B5EF4-FFF2-40B4-BE49-F238E27FC236}">
                <a16:creationId xmlns:a16="http://schemas.microsoft.com/office/drawing/2014/main" id="{457BAF12-EDEA-EE89-001F-17376BF4D681}"/>
              </a:ext>
            </a:extLst>
          </p:cNvPr>
          <p:cNvSpPr/>
          <p:nvPr>
            <p:custDataLst>
              <p:tags r:id="rId3"/>
            </p:custDataLst>
          </p:nvPr>
        </p:nvSpPr>
        <p:spPr>
          <a:xfrm>
            <a:off x="1019158" y="571499"/>
            <a:ext cx="335958" cy="291304"/>
          </a:xfrm>
          <a:prstGeom prst="star5">
            <a:avLst>
              <a:gd name="adj" fmla="val 15604"/>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2">
                  <a:lumMod val="50000"/>
                  <a:lumOff val="50000"/>
                </a:schemeClr>
              </a:solidFill>
              <a:effectLst/>
              <a:uLnTx/>
              <a:uFillTx/>
              <a:latin typeface="Calibri" panose="020F0502020204030204"/>
              <a:ea typeface="+mn-ea"/>
              <a:cs typeface="+mn-cs"/>
            </a:endParaRPr>
          </a:p>
        </p:txBody>
      </p:sp>
      <p:sp>
        <p:nvSpPr>
          <p:cNvPr id="7" name="Star: 5 Points 7">
            <a:extLst>
              <a:ext uri="{FF2B5EF4-FFF2-40B4-BE49-F238E27FC236}">
                <a16:creationId xmlns:a16="http://schemas.microsoft.com/office/drawing/2014/main" id="{8A423163-70B0-EBC7-63A4-67F94A111EF5}"/>
              </a:ext>
            </a:extLst>
          </p:cNvPr>
          <p:cNvSpPr/>
          <p:nvPr>
            <p:custDataLst>
              <p:tags r:id="rId4"/>
            </p:custDataLst>
          </p:nvPr>
        </p:nvSpPr>
        <p:spPr>
          <a:xfrm>
            <a:off x="132860" y="2234403"/>
            <a:ext cx="335958" cy="291304"/>
          </a:xfrm>
          <a:prstGeom prst="star5">
            <a:avLst>
              <a:gd name="adj" fmla="val 15604"/>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2">
                  <a:lumMod val="50000"/>
                  <a:lumOff val="50000"/>
                </a:schemeClr>
              </a:solidFill>
              <a:effectLst/>
              <a:uLnTx/>
              <a:uFillTx/>
              <a:latin typeface="Calibri" panose="020F0502020204030204"/>
              <a:ea typeface="+mn-ea"/>
              <a:cs typeface="+mn-cs"/>
            </a:endParaRPr>
          </a:p>
        </p:txBody>
      </p:sp>
      <p:sp>
        <p:nvSpPr>
          <p:cNvPr id="8" name="Star: 5 Points 7">
            <a:extLst>
              <a:ext uri="{FF2B5EF4-FFF2-40B4-BE49-F238E27FC236}">
                <a16:creationId xmlns:a16="http://schemas.microsoft.com/office/drawing/2014/main" id="{3B62F11E-C78C-E1F7-D203-2B01EBFDA20B}"/>
              </a:ext>
            </a:extLst>
          </p:cNvPr>
          <p:cNvSpPr/>
          <p:nvPr>
            <p:custDataLst>
              <p:tags r:id="rId5"/>
            </p:custDataLst>
          </p:nvPr>
        </p:nvSpPr>
        <p:spPr>
          <a:xfrm>
            <a:off x="572346" y="2234403"/>
            <a:ext cx="335958" cy="291304"/>
          </a:xfrm>
          <a:prstGeom prst="star5">
            <a:avLst>
              <a:gd name="adj" fmla="val 15604"/>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2">
                  <a:lumMod val="50000"/>
                  <a:lumOff val="50000"/>
                </a:schemeClr>
              </a:solidFill>
              <a:effectLst/>
              <a:uLnTx/>
              <a:uFillTx/>
              <a:latin typeface="Calibri" panose="020F0502020204030204"/>
              <a:ea typeface="+mn-ea"/>
              <a:cs typeface="+mn-cs"/>
            </a:endParaRPr>
          </a:p>
        </p:txBody>
      </p:sp>
      <p:sp>
        <p:nvSpPr>
          <p:cNvPr id="9" name="Star: 5 Points 7">
            <a:extLst>
              <a:ext uri="{FF2B5EF4-FFF2-40B4-BE49-F238E27FC236}">
                <a16:creationId xmlns:a16="http://schemas.microsoft.com/office/drawing/2014/main" id="{642D52EA-47C5-5244-E549-574830871C60}"/>
              </a:ext>
            </a:extLst>
          </p:cNvPr>
          <p:cNvSpPr/>
          <p:nvPr>
            <p:custDataLst>
              <p:tags r:id="rId6"/>
            </p:custDataLst>
          </p:nvPr>
        </p:nvSpPr>
        <p:spPr>
          <a:xfrm>
            <a:off x="1011832" y="2244350"/>
            <a:ext cx="335958" cy="291304"/>
          </a:xfrm>
          <a:prstGeom prst="star5">
            <a:avLst>
              <a:gd name="adj" fmla="val 15604"/>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2">
                  <a:lumMod val="50000"/>
                  <a:lumOff val="50000"/>
                </a:schemeClr>
              </a:solidFill>
              <a:effectLst/>
              <a:uLnTx/>
              <a:uFillTx/>
              <a:latin typeface="Calibri" panose="020F0502020204030204"/>
              <a:ea typeface="+mn-ea"/>
              <a:cs typeface="+mn-cs"/>
            </a:endParaRPr>
          </a:p>
        </p:txBody>
      </p:sp>
      <p:sp>
        <p:nvSpPr>
          <p:cNvPr id="10" name="Star: 5 Points 7">
            <a:extLst>
              <a:ext uri="{FF2B5EF4-FFF2-40B4-BE49-F238E27FC236}">
                <a16:creationId xmlns:a16="http://schemas.microsoft.com/office/drawing/2014/main" id="{39F0F9FF-531C-40D5-4FCA-E742221A918B}"/>
              </a:ext>
            </a:extLst>
          </p:cNvPr>
          <p:cNvSpPr/>
          <p:nvPr>
            <p:custDataLst>
              <p:tags r:id="rId7"/>
            </p:custDataLst>
          </p:nvPr>
        </p:nvSpPr>
        <p:spPr>
          <a:xfrm>
            <a:off x="107646" y="4085261"/>
            <a:ext cx="335958" cy="291304"/>
          </a:xfrm>
          <a:prstGeom prst="star5">
            <a:avLst>
              <a:gd name="adj" fmla="val 15604"/>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2">
                  <a:lumMod val="50000"/>
                  <a:lumOff val="50000"/>
                </a:schemeClr>
              </a:solidFill>
              <a:effectLst/>
              <a:uLnTx/>
              <a:uFillTx/>
              <a:latin typeface="Calibri" panose="020F0502020204030204"/>
              <a:ea typeface="+mn-ea"/>
              <a:cs typeface="+mn-cs"/>
            </a:endParaRPr>
          </a:p>
        </p:txBody>
      </p:sp>
      <p:sp>
        <p:nvSpPr>
          <p:cNvPr id="11" name="Star: 5 Points 7">
            <a:extLst>
              <a:ext uri="{FF2B5EF4-FFF2-40B4-BE49-F238E27FC236}">
                <a16:creationId xmlns:a16="http://schemas.microsoft.com/office/drawing/2014/main" id="{7EE50A38-79F3-3989-6CF1-F672CDFCE7C3}"/>
              </a:ext>
            </a:extLst>
          </p:cNvPr>
          <p:cNvSpPr/>
          <p:nvPr>
            <p:custDataLst>
              <p:tags r:id="rId8"/>
            </p:custDataLst>
          </p:nvPr>
        </p:nvSpPr>
        <p:spPr>
          <a:xfrm>
            <a:off x="515052" y="4085261"/>
            <a:ext cx="335958" cy="291304"/>
          </a:xfrm>
          <a:prstGeom prst="star5">
            <a:avLst>
              <a:gd name="adj" fmla="val 15604"/>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2">
                  <a:lumMod val="50000"/>
                  <a:lumOff val="50000"/>
                </a:schemeClr>
              </a:solidFill>
              <a:effectLst/>
              <a:uLnTx/>
              <a:uFillTx/>
              <a:latin typeface="Calibri" panose="020F0502020204030204"/>
              <a:ea typeface="+mn-ea"/>
              <a:cs typeface="+mn-cs"/>
            </a:endParaRPr>
          </a:p>
        </p:txBody>
      </p:sp>
      <p:sp>
        <p:nvSpPr>
          <p:cNvPr id="12" name="Star: 5 Points 7">
            <a:extLst>
              <a:ext uri="{FF2B5EF4-FFF2-40B4-BE49-F238E27FC236}">
                <a16:creationId xmlns:a16="http://schemas.microsoft.com/office/drawing/2014/main" id="{1C8C859C-4093-15F2-5C07-242F0BB4E8EF}"/>
              </a:ext>
            </a:extLst>
          </p:cNvPr>
          <p:cNvSpPr/>
          <p:nvPr>
            <p:custDataLst>
              <p:tags r:id="rId9"/>
            </p:custDataLst>
          </p:nvPr>
        </p:nvSpPr>
        <p:spPr>
          <a:xfrm>
            <a:off x="107646" y="5343938"/>
            <a:ext cx="335958" cy="291304"/>
          </a:xfrm>
          <a:prstGeom prst="star5">
            <a:avLst>
              <a:gd name="adj" fmla="val 15604"/>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2">
                  <a:lumMod val="50000"/>
                  <a:lumOff val="50000"/>
                </a:schemeClr>
              </a:solidFill>
              <a:effectLst/>
              <a:uLnTx/>
              <a:uFillTx/>
              <a:latin typeface="Calibri" panose="020F0502020204030204"/>
              <a:ea typeface="+mn-ea"/>
              <a:cs typeface="+mn-cs"/>
            </a:endParaRPr>
          </a:p>
        </p:txBody>
      </p:sp>
      <p:sp>
        <p:nvSpPr>
          <p:cNvPr id="13" name="Star: 5 Points 7">
            <a:extLst>
              <a:ext uri="{FF2B5EF4-FFF2-40B4-BE49-F238E27FC236}">
                <a16:creationId xmlns:a16="http://schemas.microsoft.com/office/drawing/2014/main" id="{37B3C426-8088-958B-D19D-41B3B1075AC0}"/>
              </a:ext>
            </a:extLst>
          </p:cNvPr>
          <p:cNvSpPr/>
          <p:nvPr>
            <p:custDataLst>
              <p:tags r:id="rId10"/>
            </p:custDataLst>
          </p:nvPr>
        </p:nvSpPr>
        <p:spPr>
          <a:xfrm>
            <a:off x="515052" y="5343938"/>
            <a:ext cx="335958" cy="291304"/>
          </a:xfrm>
          <a:prstGeom prst="star5">
            <a:avLst>
              <a:gd name="adj" fmla="val 15604"/>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tx2">
                  <a:lumMod val="50000"/>
                  <a:lumOff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08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3DC96D1-2EDF-606C-A228-3A20BBAA28C1}"/>
            </a:ext>
          </a:extLst>
        </p:cNvPr>
        <p:cNvGrpSpPr/>
        <p:nvPr/>
      </p:nvGrpSpPr>
      <p:grpSpPr>
        <a:xfrm>
          <a:off x="0" y="0"/>
          <a:ext cx="0" cy="0"/>
          <a:chOff x="0" y="0"/>
          <a:chExt cx="0" cy="0"/>
        </a:xfrm>
      </p:grpSpPr>
      <p:pic>
        <p:nvPicPr>
          <p:cNvPr id="4" name="Image 3" descr="Une image contenant Visage humain, personne, habits, sourire&#10;&#10;Le contenu généré par l’IA peut être incorrect.">
            <a:extLst>
              <a:ext uri="{FF2B5EF4-FFF2-40B4-BE49-F238E27FC236}">
                <a16:creationId xmlns:a16="http://schemas.microsoft.com/office/drawing/2014/main" id="{8DBE7A4E-37C0-463F-B2F1-CF8F2EBF7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71" y="714301"/>
            <a:ext cx="3352296" cy="4702599"/>
          </a:xfrm>
          <a:prstGeom prst="rect">
            <a:avLst/>
          </a:prstGeom>
        </p:spPr>
      </p:pic>
      <p:sp>
        <p:nvSpPr>
          <p:cNvPr id="2" name="ZoneTexte 1">
            <a:extLst>
              <a:ext uri="{FF2B5EF4-FFF2-40B4-BE49-F238E27FC236}">
                <a16:creationId xmlns:a16="http://schemas.microsoft.com/office/drawing/2014/main" id="{A2EB7CB5-FEB2-8E1C-93CB-A8C9ED26BE3E}"/>
              </a:ext>
            </a:extLst>
          </p:cNvPr>
          <p:cNvSpPr txBox="1"/>
          <p:nvPr/>
        </p:nvSpPr>
        <p:spPr>
          <a:xfrm>
            <a:off x="4727676" y="115409"/>
            <a:ext cx="2736647" cy="523220"/>
          </a:xfrm>
          <a:prstGeom prst="rect">
            <a:avLst/>
          </a:prstGeom>
          <a:noFill/>
        </p:spPr>
        <p:txBody>
          <a:bodyPr wrap="none" rtlCol="0">
            <a:spAutoFit/>
          </a:bodyPr>
          <a:lstStyle/>
          <a:p>
            <a:r>
              <a:rPr lang="fr-CA" sz="2800" b="1" dirty="0"/>
              <a:t>Renée Beaulieu</a:t>
            </a:r>
            <a:endParaRPr lang="en-CA" sz="2800" b="1" dirty="0"/>
          </a:p>
        </p:txBody>
      </p:sp>
      <p:sp>
        <p:nvSpPr>
          <p:cNvPr id="3" name="ZoneTexte 2">
            <a:extLst>
              <a:ext uri="{FF2B5EF4-FFF2-40B4-BE49-F238E27FC236}">
                <a16:creationId xmlns:a16="http://schemas.microsoft.com/office/drawing/2014/main" id="{0EBB62C7-5BEE-5E37-4C6C-4B448C3370E8}"/>
              </a:ext>
            </a:extLst>
          </p:cNvPr>
          <p:cNvSpPr txBox="1"/>
          <p:nvPr/>
        </p:nvSpPr>
        <p:spPr>
          <a:xfrm>
            <a:off x="113877" y="5515222"/>
            <a:ext cx="3601307" cy="338554"/>
          </a:xfrm>
          <a:prstGeom prst="rect">
            <a:avLst/>
          </a:prstGeom>
          <a:noFill/>
        </p:spPr>
        <p:txBody>
          <a:bodyPr wrap="none" rtlCol="0">
            <a:spAutoFit/>
          </a:bodyPr>
          <a:lstStyle/>
          <a:p>
            <a:r>
              <a:rPr lang="fr-CA" sz="1600" dirty="0"/>
              <a:t>Réalisatrice, scénariste et productrice</a:t>
            </a:r>
            <a:endParaRPr lang="en-CA" sz="1600" dirty="0"/>
          </a:p>
        </p:txBody>
      </p:sp>
      <p:sp>
        <p:nvSpPr>
          <p:cNvPr id="5" name="ZoneTexte 4">
            <a:extLst>
              <a:ext uri="{FF2B5EF4-FFF2-40B4-BE49-F238E27FC236}">
                <a16:creationId xmlns:a16="http://schemas.microsoft.com/office/drawing/2014/main" id="{4D3A480D-DA54-2DBE-6FE7-A2959EC078CA}"/>
              </a:ext>
            </a:extLst>
          </p:cNvPr>
          <p:cNvSpPr txBox="1"/>
          <p:nvPr/>
        </p:nvSpPr>
        <p:spPr>
          <a:xfrm>
            <a:off x="3616938" y="704861"/>
            <a:ext cx="8741688" cy="5878532"/>
          </a:xfrm>
          <a:prstGeom prst="rect">
            <a:avLst/>
          </a:prstGeom>
          <a:noFill/>
        </p:spPr>
        <p:txBody>
          <a:bodyPr wrap="none" rtlCol="0">
            <a:spAutoFit/>
          </a:bodyPr>
          <a:lstStyle/>
          <a:p>
            <a:pPr marL="285750" indent="-285750">
              <a:buFont typeface="Arial" panose="020B0604020202020204" pitchFamily="34" charset="0"/>
              <a:buChar char="•"/>
            </a:pPr>
            <a:r>
              <a:rPr lang="fr-CA" dirty="0"/>
              <a:t>Renée Beaulieu, native de Trois-Pistoles, est âgée de 60 ans.</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dirty="0"/>
              <a:t>Pharmacienne de profession, elle quitte ce métier à l’âge de 35 ans en se rendant</a:t>
            </a:r>
          </a:p>
          <a:p>
            <a:r>
              <a:rPr lang="fr-CA" dirty="0"/>
              <a:t>      compte que c’est l’écriture </a:t>
            </a:r>
            <a:r>
              <a:rPr lang="en-CA" dirty="0"/>
              <a:t>qui la </a:t>
            </a:r>
            <a:r>
              <a:rPr lang="en-CA" dirty="0" err="1"/>
              <a:t>passionne</a:t>
            </a:r>
            <a:r>
              <a:rPr lang="en-CA" dirty="0"/>
              <a:t>.</a:t>
            </a:r>
            <a:endParaRPr lang="fr-CA" dirty="0"/>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dirty="0"/>
              <a:t>Elle suit une maîtrise en littérature à l'Université Laval et, simultanément, </a:t>
            </a:r>
          </a:p>
          <a:p>
            <a:r>
              <a:rPr lang="fr-CA" dirty="0"/>
              <a:t>       une formation en scénarisation à l'Institut national de l'image et du son (INIS).</a:t>
            </a:r>
          </a:p>
          <a:p>
            <a:endParaRPr lang="fr-CA" sz="1000" dirty="0"/>
          </a:p>
          <a:p>
            <a:pPr marL="285750" indent="-285750">
              <a:buFont typeface="Arial" panose="020B0604020202020204" pitchFamily="34" charset="0"/>
              <a:buChar char="•"/>
            </a:pPr>
            <a:r>
              <a:rPr lang="fr-CA" dirty="0"/>
              <a:t>En 2003, dans le cadre d’un concours de l’INIS, elle écrit le scénario de</a:t>
            </a:r>
            <a:r>
              <a:rPr lang="fr-CA" i="1" dirty="0"/>
              <a:t> Le Ring</a:t>
            </a:r>
          </a:p>
          <a:p>
            <a:r>
              <a:rPr lang="fr-CA" i="1" dirty="0"/>
              <a:t>      </a:t>
            </a:r>
            <a:r>
              <a:rPr lang="fr-CA" dirty="0"/>
              <a:t>(2007) porté à l’écran par Anaïs Barbeau-Lavalette.</a:t>
            </a:r>
          </a:p>
          <a:p>
            <a:endParaRPr lang="fr-CA" sz="1000" dirty="0"/>
          </a:p>
          <a:p>
            <a:pPr marL="285750" indent="-285750">
              <a:buFont typeface="Arial" panose="020B0604020202020204" pitchFamily="34" charset="0"/>
              <a:buChar char="•"/>
            </a:pPr>
            <a:r>
              <a:rPr lang="fr-CA" dirty="0"/>
              <a:t>Par la suite, elle réalise quelques courts-métrages et travaille comme scénariste</a:t>
            </a:r>
          </a:p>
          <a:p>
            <a:r>
              <a:rPr lang="fr-CA" dirty="0"/>
              <a:t>      à la télévision pour la série </a:t>
            </a:r>
            <a:r>
              <a:rPr lang="fr-CA" i="1" dirty="0" err="1"/>
              <a:t>Kaboum</a:t>
            </a:r>
            <a:r>
              <a:rPr lang="fr-CA" dirty="0"/>
              <a:t> (2007-2012). </a:t>
            </a:r>
          </a:p>
          <a:p>
            <a:endParaRPr lang="fr-CA" sz="1000" dirty="0"/>
          </a:p>
          <a:p>
            <a:pPr marL="285750" indent="-285750">
              <a:buFont typeface="Arial" panose="020B0604020202020204" pitchFamily="34" charset="0"/>
              <a:buChar char="•"/>
            </a:pPr>
            <a:r>
              <a:rPr lang="fr-CA" dirty="0"/>
              <a:t>En 2015, elle crée sa propre compagnie de production, les Productions du</a:t>
            </a:r>
          </a:p>
          <a:p>
            <a:r>
              <a:rPr lang="fr-CA" dirty="0"/>
              <a:t>      moment, et réalise, scénarise et produit son premier long-métrage </a:t>
            </a:r>
            <a:r>
              <a:rPr lang="fr-CA" i="1" dirty="0"/>
              <a:t>Le garagiste</a:t>
            </a:r>
            <a:r>
              <a:rPr lang="fr-CA" dirty="0"/>
              <a:t>.</a:t>
            </a:r>
          </a:p>
          <a:p>
            <a:endParaRPr lang="fr-CA" sz="1000" dirty="0"/>
          </a:p>
          <a:p>
            <a:pPr marL="285750" indent="-285750">
              <a:buFont typeface="Arial" panose="020B0604020202020204" pitchFamily="34" charset="0"/>
              <a:buChar char="•"/>
            </a:pPr>
            <a:r>
              <a:rPr lang="fr-CA" dirty="0"/>
              <a:t>Plusieurs de ses autres films, dont </a:t>
            </a:r>
            <a:r>
              <a:rPr lang="fr-CA" i="1" dirty="0"/>
              <a:t>Les salopes ou le sucre naturel</a:t>
            </a:r>
            <a:r>
              <a:rPr lang="fr-CA" dirty="0"/>
              <a:t> </a:t>
            </a:r>
            <a:r>
              <a:rPr lang="fr-CA" i="1" dirty="0"/>
              <a:t>de la peau </a:t>
            </a:r>
          </a:p>
          <a:p>
            <a:r>
              <a:rPr lang="fr-CA" i="1" dirty="0"/>
              <a:t>      </a:t>
            </a:r>
            <a:r>
              <a:rPr lang="fr-CA" dirty="0"/>
              <a:t>(2018) et </a:t>
            </a:r>
            <a:r>
              <a:rPr lang="fr-CA" i="1" dirty="0"/>
              <a:t>INÈS</a:t>
            </a:r>
            <a:r>
              <a:rPr lang="fr-CA" dirty="0"/>
              <a:t> (2022), sont sélectionnés dans le cadre de nombreux festivals </a:t>
            </a:r>
          </a:p>
          <a:p>
            <a:r>
              <a:rPr lang="fr-CA" dirty="0"/>
              <a:t>      internationaux.</a:t>
            </a:r>
          </a:p>
          <a:p>
            <a:endParaRPr lang="fr-CA" sz="1000" dirty="0"/>
          </a:p>
          <a:p>
            <a:pPr marL="285750" indent="-285750">
              <a:buFont typeface="Arial" panose="020B0604020202020204" pitchFamily="34" charset="0"/>
              <a:buChar char="•"/>
            </a:pPr>
            <a:r>
              <a:rPr lang="fr-CA" dirty="0"/>
              <a:t>Depuis 2017, Renée Beaulieu détient un doctorat en études cinématographiques </a:t>
            </a:r>
          </a:p>
          <a:p>
            <a:r>
              <a:rPr lang="fr-CA" dirty="0"/>
              <a:t>      de l’Université Laval. Elle enseigne la scénarisation, la réalisation et la production</a:t>
            </a:r>
          </a:p>
          <a:p>
            <a:r>
              <a:rPr lang="fr-CA" dirty="0"/>
              <a:t>      cinématographique à l’Université de Montréal et à l’INIS.</a:t>
            </a:r>
          </a:p>
        </p:txBody>
      </p:sp>
    </p:spTree>
    <p:extLst>
      <p:ext uri="{BB962C8B-B14F-4D97-AF65-F5344CB8AC3E}">
        <p14:creationId xmlns:p14="http://schemas.microsoft.com/office/powerpoint/2010/main" val="182980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741E013D-8536-ED64-0151-997C194D8332}"/>
            </a:ext>
          </a:extLst>
        </p:cNvPr>
        <p:cNvGrpSpPr/>
        <p:nvPr/>
      </p:nvGrpSpPr>
      <p:grpSpPr>
        <a:xfrm>
          <a:off x="0" y="0"/>
          <a:ext cx="0" cy="0"/>
          <a:chOff x="0" y="0"/>
          <a:chExt cx="0" cy="0"/>
        </a:xfrm>
      </p:grpSpPr>
      <p:pic>
        <p:nvPicPr>
          <p:cNvPr id="3" name="Image 2" descr="Une image contenant Visage humain, personne, portrait, Front&#10;&#10;Le contenu généré par l’IA peut être incorrect.">
            <a:extLst>
              <a:ext uri="{FF2B5EF4-FFF2-40B4-BE49-F238E27FC236}">
                <a16:creationId xmlns:a16="http://schemas.microsoft.com/office/drawing/2014/main" id="{53C74890-39DF-C67A-84AD-2E42C510E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03" y="923278"/>
            <a:ext cx="3561479" cy="4804706"/>
          </a:xfrm>
          <a:prstGeom prst="rect">
            <a:avLst/>
          </a:prstGeom>
        </p:spPr>
      </p:pic>
      <p:sp>
        <p:nvSpPr>
          <p:cNvPr id="2" name="ZoneTexte 1">
            <a:extLst>
              <a:ext uri="{FF2B5EF4-FFF2-40B4-BE49-F238E27FC236}">
                <a16:creationId xmlns:a16="http://schemas.microsoft.com/office/drawing/2014/main" id="{63406C62-29A7-0AAA-8E14-ADFDB2990E54}"/>
              </a:ext>
            </a:extLst>
          </p:cNvPr>
          <p:cNvSpPr txBox="1"/>
          <p:nvPr/>
        </p:nvSpPr>
        <p:spPr>
          <a:xfrm>
            <a:off x="4500948" y="107878"/>
            <a:ext cx="3190104" cy="523220"/>
          </a:xfrm>
          <a:prstGeom prst="rect">
            <a:avLst/>
          </a:prstGeom>
          <a:noFill/>
        </p:spPr>
        <p:txBody>
          <a:bodyPr wrap="none" rtlCol="0">
            <a:spAutoFit/>
          </a:bodyPr>
          <a:lstStyle/>
          <a:p>
            <a:r>
              <a:rPr lang="fr-CA" sz="2800" b="1" dirty="0"/>
              <a:t>François Papineau</a:t>
            </a:r>
            <a:endParaRPr lang="en-CA" sz="2800" b="1" dirty="0"/>
          </a:p>
        </p:txBody>
      </p:sp>
      <p:sp>
        <p:nvSpPr>
          <p:cNvPr id="4" name="ZoneTexte 3">
            <a:extLst>
              <a:ext uri="{FF2B5EF4-FFF2-40B4-BE49-F238E27FC236}">
                <a16:creationId xmlns:a16="http://schemas.microsoft.com/office/drawing/2014/main" id="{A5141075-8F00-B177-ED35-B50FC69FD64B}"/>
              </a:ext>
            </a:extLst>
          </p:cNvPr>
          <p:cNvSpPr txBox="1"/>
          <p:nvPr/>
        </p:nvSpPr>
        <p:spPr>
          <a:xfrm>
            <a:off x="845884" y="5750056"/>
            <a:ext cx="2079800" cy="338554"/>
          </a:xfrm>
          <a:prstGeom prst="rect">
            <a:avLst/>
          </a:prstGeom>
          <a:noFill/>
        </p:spPr>
        <p:txBody>
          <a:bodyPr wrap="none" rtlCol="0">
            <a:spAutoFit/>
          </a:bodyPr>
          <a:lstStyle/>
          <a:p>
            <a:r>
              <a:rPr lang="fr-CA" sz="1600" dirty="0"/>
              <a:t>dans le rôle de Simon</a:t>
            </a:r>
            <a:endParaRPr lang="en-CA" sz="1600" dirty="0"/>
          </a:p>
        </p:txBody>
      </p:sp>
      <p:sp>
        <p:nvSpPr>
          <p:cNvPr id="5" name="ZoneTexte 4">
            <a:extLst>
              <a:ext uri="{FF2B5EF4-FFF2-40B4-BE49-F238E27FC236}">
                <a16:creationId xmlns:a16="http://schemas.microsoft.com/office/drawing/2014/main" id="{5D592FC3-3E44-92DD-28A6-29F149A038AC}"/>
              </a:ext>
            </a:extLst>
          </p:cNvPr>
          <p:cNvSpPr txBox="1"/>
          <p:nvPr/>
        </p:nvSpPr>
        <p:spPr>
          <a:xfrm>
            <a:off x="3796497" y="764024"/>
            <a:ext cx="8441863" cy="6093976"/>
          </a:xfrm>
          <a:prstGeom prst="rect">
            <a:avLst/>
          </a:prstGeom>
          <a:noFill/>
        </p:spPr>
        <p:txBody>
          <a:bodyPr wrap="none" rtlCol="0">
            <a:spAutoFit/>
          </a:bodyPr>
          <a:lstStyle/>
          <a:p>
            <a:pPr marL="285750" indent="-285750">
              <a:buFont typeface="Arial" panose="020B0604020202020204" pitchFamily="34" charset="0"/>
              <a:buChar char="•"/>
            </a:pPr>
            <a:r>
              <a:rPr lang="fr-CA" sz="1600" dirty="0"/>
              <a:t>Acteur né à Montréal et aujourd’hui âgé de 58 ans.</a:t>
            </a:r>
          </a:p>
          <a:p>
            <a:endParaRPr lang="fr-CA" sz="1000" dirty="0"/>
          </a:p>
          <a:p>
            <a:pPr marL="285750" indent="-285750">
              <a:buFont typeface="Arial" panose="020B0604020202020204" pitchFamily="34" charset="0"/>
              <a:buChar char="•"/>
            </a:pPr>
            <a:r>
              <a:rPr lang="fr-CA" sz="1600" dirty="0"/>
              <a:t>Diplômé de l'École nationale de théâtre du Canada en 1990, il débute sa carrière au </a:t>
            </a:r>
          </a:p>
          <a:p>
            <a:r>
              <a:rPr lang="fr-CA" sz="1600" dirty="0"/>
              <a:t>       théâtre et joue dans une quarantaine de productions, dont son rôle marquant d’Ulysse </a:t>
            </a:r>
          </a:p>
          <a:p>
            <a:r>
              <a:rPr lang="fr-CA" sz="1600" dirty="0"/>
              <a:t>       dans l’ </a:t>
            </a:r>
            <a:r>
              <a:rPr lang="fr-CA" sz="1600" i="1" dirty="0"/>
              <a:t>Odyssée </a:t>
            </a:r>
            <a:r>
              <a:rPr lang="fr-CA" sz="1600" dirty="0"/>
              <a:t>au TNM (2000, 2003).</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b="0" i="0" dirty="0">
                <a:solidFill>
                  <a:srgbClr val="202122"/>
                </a:solidFill>
                <a:effectLst/>
              </a:rPr>
              <a:t>Il se fait connaitre du grand public en jouant le rôle de Charles dans la</a:t>
            </a:r>
            <a:r>
              <a:rPr lang="fr-CA" sz="1600" dirty="0">
                <a:solidFill>
                  <a:srgbClr val="202122"/>
                </a:solidFill>
              </a:rPr>
              <a:t> </a:t>
            </a:r>
            <a:r>
              <a:rPr lang="fr-CA" sz="1600" b="0" i="0" dirty="0">
                <a:solidFill>
                  <a:srgbClr val="202122"/>
                </a:solidFill>
                <a:effectLst/>
              </a:rPr>
              <a:t>comédie </a:t>
            </a:r>
          </a:p>
          <a:p>
            <a:r>
              <a:rPr lang="fr-CA" sz="1600" dirty="0">
                <a:solidFill>
                  <a:srgbClr val="202122"/>
                </a:solidFill>
              </a:rPr>
              <a:t>       </a:t>
            </a:r>
            <a:r>
              <a:rPr lang="fr-CA" sz="1600" b="0" i="0" dirty="0">
                <a:solidFill>
                  <a:srgbClr val="202122"/>
                </a:solidFill>
                <a:effectLst/>
              </a:rPr>
              <a:t>télévisuelle </a:t>
            </a:r>
            <a:r>
              <a:rPr lang="fr-CA" sz="1600" b="0" i="1" u="none" strike="noStrike" dirty="0">
                <a:effectLst/>
              </a:rPr>
              <a:t>Catherine</a:t>
            </a:r>
            <a:r>
              <a:rPr lang="fr-CA" sz="1600" b="0" i="0" dirty="0">
                <a:solidFill>
                  <a:srgbClr val="202122"/>
                </a:solidFill>
                <a:effectLst/>
              </a:rPr>
              <a:t>, diffusée sur les ondes de Radio-</a:t>
            </a:r>
            <a:r>
              <a:rPr lang="fr-CA" sz="1600" dirty="0">
                <a:solidFill>
                  <a:srgbClr val="202122"/>
                </a:solidFill>
              </a:rPr>
              <a:t>Canada </a:t>
            </a:r>
            <a:r>
              <a:rPr lang="fr-CA" sz="1600" b="0" i="0" dirty="0">
                <a:solidFill>
                  <a:srgbClr val="202122"/>
                </a:solidFill>
                <a:effectLst/>
              </a:rPr>
              <a:t>entre 1998 et 2003. La </a:t>
            </a:r>
          </a:p>
          <a:p>
            <a:r>
              <a:rPr lang="fr-CA" sz="1600" dirty="0">
                <a:solidFill>
                  <a:srgbClr val="202122"/>
                </a:solidFill>
              </a:rPr>
              <a:t>       </a:t>
            </a:r>
            <a:r>
              <a:rPr lang="fr-CA" sz="1600" b="0" i="0" dirty="0">
                <a:solidFill>
                  <a:srgbClr val="202122"/>
                </a:solidFill>
                <a:effectLst/>
              </a:rPr>
              <a:t>série est reprise par </a:t>
            </a:r>
            <a:r>
              <a:rPr lang="fr-FR" sz="1600" b="0" i="0" dirty="0">
                <a:solidFill>
                  <a:srgbClr val="111111"/>
                </a:solidFill>
                <a:effectLst/>
                <a:latin typeface="-apple-system"/>
              </a:rPr>
              <a:t>TV5 Monde, TQS, ICI ARTV et Prise 2.</a:t>
            </a:r>
            <a:endParaRPr lang="fr-CA" sz="1600" b="0" i="0" dirty="0">
              <a:solidFill>
                <a:srgbClr val="202122"/>
              </a:solidFill>
              <a:effectLst/>
            </a:endParaRPr>
          </a:p>
          <a:p>
            <a:endParaRPr lang="fr-CA" sz="1000" dirty="0">
              <a:solidFill>
                <a:srgbClr val="202122"/>
              </a:solidFill>
            </a:endParaRPr>
          </a:p>
          <a:p>
            <a:pPr marL="285750" indent="-285750">
              <a:buFont typeface="Arial" panose="020B0604020202020204" pitchFamily="34" charset="0"/>
              <a:buChar char="•"/>
            </a:pPr>
            <a:r>
              <a:rPr lang="fr-CA" sz="1600" b="0" i="0" dirty="0">
                <a:solidFill>
                  <a:srgbClr val="202122"/>
                </a:solidFill>
                <a:effectLst/>
              </a:rPr>
              <a:t>Il a joué dans plus d’une quarantaine de films et d’une vingtaine </a:t>
            </a:r>
            <a:r>
              <a:rPr lang="fr-CA" sz="1600" dirty="0">
                <a:solidFill>
                  <a:srgbClr val="202122"/>
                </a:solidFill>
              </a:rPr>
              <a:t>de séries télévisées.</a:t>
            </a:r>
          </a:p>
          <a:p>
            <a:endParaRPr lang="fr-CA" sz="1000" dirty="0">
              <a:solidFill>
                <a:srgbClr val="202122"/>
              </a:solidFill>
            </a:endParaRPr>
          </a:p>
          <a:p>
            <a:pPr marL="285750" indent="-285750">
              <a:buFont typeface="Arial" panose="020B0604020202020204" pitchFamily="34" charset="0"/>
              <a:buChar char="•"/>
            </a:pPr>
            <a:r>
              <a:rPr lang="fr-CA" sz="1600" b="0" i="0" dirty="0">
                <a:solidFill>
                  <a:srgbClr val="202122"/>
                </a:solidFill>
                <a:effectLst/>
              </a:rPr>
              <a:t>À la télévision on retient surtout ses rôles de Normand Despins, directeur de</a:t>
            </a:r>
            <a:r>
              <a:rPr lang="fr-CA" sz="1600" dirty="0">
                <a:solidFill>
                  <a:srgbClr val="202122"/>
                </a:solidFill>
              </a:rPr>
              <a:t> </a:t>
            </a:r>
            <a:r>
              <a:rPr lang="fr-CA" sz="1600" b="0" i="0" dirty="0">
                <a:solidFill>
                  <a:srgbClr val="202122"/>
                </a:solidFill>
                <a:effectLst/>
              </a:rPr>
              <a:t>pénitencier </a:t>
            </a:r>
          </a:p>
          <a:p>
            <a:r>
              <a:rPr lang="fr-CA" sz="1600" dirty="0">
                <a:solidFill>
                  <a:srgbClr val="202122"/>
                </a:solidFill>
              </a:rPr>
              <a:t>       </a:t>
            </a:r>
            <a:r>
              <a:rPr lang="fr-CA" sz="1600" b="0" i="0" dirty="0">
                <a:solidFill>
                  <a:srgbClr val="202122"/>
                </a:solidFill>
                <a:effectLst/>
              </a:rPr>
              <a:t>dans </a:t>
            </a:r>
            <a:r>
              <a:rPr lang="fr-CA" sz="1600" b="0" i="1" dirty="0">
                <a:solidFill>
                  <a:srgbClr val="202122"/>
                </a:solidFill>
                <a:effectLst/>
              </a:rPr>
              <a:t>Unité 9 </a:t>
            </a:r>
            <a:r>
              <a:rPr lang="fr-CA" sz="1600" b="0" i="0" dirty="0">
                <a:solidFill>
                  <a:srgbClr val="202122"/>
                </a:solidFill>
                <a:effectLst/>
              </a:rPr>
              <a:t>(2013-2019), de Charles dans </a:t>
            </a:r>
            <a:r>
              <a:rPr lang="fr-CA" sz="1600" b="0" i="1" dirty="0">
                <a:solidFill>
                  <a:srgbClr val="202122"/>
                </a:solidFill>
                <a:effectLst/>
              </a:rPr>
              <a:t>5</a:t>
            </a:r>
            <a:r>
              <a:rPr lang="fr-CA" sz="1600" b="0" i="1" baseline="30000" dirty="0">
                <a:solidFill>
                  <a:srgbClr val="202122"/>
                </a:solidFill>
                <a:effectLst/>
              </a:rPr>
              <a:t>e</a:t>
            </a:r>
            <a:r>
              <a:rPr lang="fr-CA" sz="1600" b="0" i="1" dirty="0">
                <a:solidFill>
                  <a:srgbClr val="202122"/>
                </a:solidFill>
                <a:effectLst/>
              </a:rPr>
              <a:t> rang </a:t>
            </a:r>
            <a:r>
              <a:rPr lang="fr-CA" sz="1600" b="0" i="0" dirty="0">
                <a:solidFill>
                  <a:srgbClr val="202122"/>
                </a:solidFill>
                <a:effectLst/>
              </a:rPr>
              <a:t>(2019-2024) et du psychiatre</a:t>
            </a:r>
            <a:r>
              <a:rPr lang="fr-CA" sz="1600" dirty="0">
                <a:solidFill>
                  <a:srgbClr val="202122"/>
                </a:solidFill>
              </a:rPr>
              <a:t> </a:t>
            </a:r>
            <a:r>
              <a:rPr lang="fr-CA" sz="1600" b="0" i="0" dirty="0">
                <a:solidFill>
                  <a:srgbClr val="202122"/>
                </a:solidFill>
                <a:effectLst/>
              </a:rPr>
              <a:t>Henri </a:t>
            </a:r>
          </a:p>
          <a:p>
            <a:r>
              <a:rPr lang="fr-CA" sz="1600" dirty="0">
                <a:solidFill>
                  <a:srgbClr val="202122"/>
                </a:solidFill>
              </a:rPr>
              <a:t>       </a:t>
            </a:r>
            <a:r>
              <a:rPr lang="fr-CA" sz="1600" b="0" i="0" dirty="0">
                <a:solidFill>
                  <a:srgbClr val="202122"/>
                </a:solidFill>
                <a:effectLst/>
              </a:rPr>
              <a:t>Lacombe dans </a:t>
            </a:r>
            <a:r>
              <a:rPr lang="fr-CA" sz="1600" b="0" i="1" dirty="0" err="1">
                <a:solidFill>
                  <a:srgbClr val="202122"/>
                </a:solidFill>
                <a:effectLst/>
              </a:rPr>
              <a:t>Cerebrum</a:t>
            </a:r>
            <a:r>
              <a:rPr lang="fr-CA" sz="1600" b="0" i="0" dirty="0">
                <a:solidFill>
                  <a:srgbClr val="202122"/>
                </a:solidFill>
                <a:effectLst/>
              </a:rPr>
              <a:t> (2022-2024).</a:t>
            </a:r>
          </a:p>
          <a:p>
            <a:endParaRPr lang="fr-CA" sz="1000" dirty="0">
              <a:solidFill>
                <a:srgbClr val="202122"/>
              </a:solidFill>
            </a:endParaRPr>
          </a:p>
          <a:p>
            <a:pPr marL="285750" indent="-285750">
              <a:buFont typeface="Arial" panose="020B0604020202020204" pitchFamily="34" charset="0"/>
              <a:buChar char="•"/>
            </a:pPr>
            <a:r>
              <a:rPr lang="fr-CA" sz="1600" b="0" i="0" dirty="0">
                <a:solidFill>
                  <a:srgbClr val="202122"/>
                </a:solidFill>
                <a:effectLst/>
              </a:rPr>
              <a:t>Au grand écra</a:t>
            </a:r>
            <a:r>
              <a:rPr lang="fr-CA" sz="1600" dirty="0">
                <a:solidFill>
                  <a:srgbClr val="202122"/>
                </a:solidFill>
              </a:rPr>
              <a:t>n, on se souvient particulièrement de lui dans</a:t>
            </a:r>
            <a:r>
              <a:rPr lang="fr-CA" sz="1600" i="1" dirty="0">
                <a:solidFill>
                  <a:srgbClr val="202122"/>
                </a:solidFill>
              </a:rPr>
              <a:t> Route 132 </a:t>
            </a:r>
            <a:r>
              <a:rPr lang="fr-CA" sz="1600" dirty="0">
                <a:solidFill>
                  <a:srgbClr val="202122"/>
                </a:solidFill>
              </a:rPr>
              <a:t>(2010) de Louis </a:t>
            </a:r>
          </a:p>
          <a:p>
            <a:r>
              <a:rPr lang="fr-CA" sz="1600" dirty="0">
                <a:solidFill>
                  <a:srgbClr val="202122"/>
                </a:solidFill>
              </a:rPr>
              <a:t>       Bélanger et de ses rôles de Jack Murphy dans la </a:t>
            </a:r>
            <a:r>
              <a:rPr lang="fr-CA" sz="1600" i="1" dirty="0">
                <a:solidFill>
                  <a:srgbClr val="202122"/>
                </a:solidFill>
              </a:rPr>
              <a:t>Chasse-galerie </a:t>
            </a:r>
            <a:r>
              <a:rPr lang="fr-CA" sz="1600" dirty="0">
                <a:solidFill>
                  <a:srgbClr val="202122"/>
                </a:solidFill>
              </a:rPr>
              <a:t>(2016) et du frère Cyprien</a:t>
            </a:r>
          </a:p>
          <a:p>
            <a:r>
              <a:rPr lang="fr-CA" sz="1600" dirty="0">
                <a:solidFill>
                  <a:srgbClr val="202122"/>
                </a:solidFill>
              </a:rPr>
              <a:t>       dans </a:t>
            </a:r>
            <a:r>
              <a:rPr lang="fr-CA" sz="1600" i="1" dirty="0">
                <a:solidFill>
                  <a:srgbClr val="202122"/>
                </a:solidFill>
              </a:rPr>
              <a:t>Le Club Vinland </a:t>
            </a:r>
            <a:r>
              <a:rPr lang="fr-CA" sz="1600" dirty="0">
                <a:solidFill>
                  <a:srgbClr val="202122"/>
                </a:solidFill>
              </a:rPr>
              <a:t>(2021).</a:t>
            </a:r>
            <a:endParaRPr lang="fr-CA" sz="1600" dirty="0"/>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dirty="0"/>
              <a:t>Très polyvalent, Papineau joue aussi bien des rôles de vilains--tueur en série</a:t>
            </a:r>
          </a:p>
          <a:p>
            <a:r>
              <a:rPr lang="fr-CA" sz="1600" dirty="0"/>
              <a:t>       dans </a:t>
            </a:r>
            <a:r>
              <a:rPr lang="fr-CA" sz="1600" i="1" dirty="0"/>
              <a:t>Doutes raisonnables </a:t>
            </a:r>
            <a:r>
              <a:rPr lang="fr-CA" sz="1600" dirty="0"/>
              <a:t>(2024), criminel dans le film de suspense </a:t>
            </a:r>
            <a:r>
              <a:rPr lang="fr-CA" sz="1600" i="1" dirty="0"/>
              <a:t>Le </a:t>
            </a:r>
            <a:r>
              <a:rPr lang="fr-CA" sz="1600" i="1" dirty="0" err="1"/>
              <a:t>Collectionnneur</a:t>
            </a:r>
            <a:endParaRPr lang="fr-CA" sz="1600" i="1" dirty="0"/>
          </a:p>
          <a:p>
            <a:r>
              <a:rPr lang="fr-CA" sz="1600" dirty="0"/>
              <a:t>      </a:t>
            </a:r>
            <a:r>
              <a:rPr lang="fr-CA" sz="1600" i="1" dirty="0"/>
              <a:t> </a:t>
            </a:r>
            <a:r>
              <a:rPr lang="fr-CA" sz="1600" dirty="0"/>
              <a:t>(2002), le diable dans la </a:t>
            </a:r>
            <a:r>
              <a:rPr lang="fr-CA" sz="1600" i="1" dirty="0"/>
              <a:t>Chasse-galerie </a:t>
            </a:r>
            <a:r>
              <a:rPr lang="fr-CA" sz="1600" dirty="0"/>
              <a:t>(2016)--que des rôles de  bienfaiteur--psychologue</a:t>
            </a:r>
          </a:p>
          <a:p>
            <a:r>
              <a:rPr lang="fr-CA" sz="1600" dirty="0"/>
              <a:t>       dans la série </a:t>
            </a:r>
            <a:r>
              <a:rPr lang="fr-CA" sz="1600" i="1" dirty="0"/>
              <a:t>En Thérapie</a:t>
            </a:r>
            <a:r>
              <a:rPr lang="fr-CA" sz="1600" dirty="0"/>
              <a:t> (2012-2014), psychiatre dans </a:t>
            </a:r>
            <a:r>
              <a:rPr lang="fr-CA" sz="1600" i="1" dirty="0" err="1"/>
              <a:t>Cerebrum</a:t>
            </a:r>
            <a:r>
              <a:rPr lang="fr-CA" sz="1600" i="1" dirty="0"/>
              <a:t> </a:t>
            </a:r>
            <a:r>
              <a:rPr lang="fr-CA" sz="1600" dirty="0"/>
              <a:t>(2020-2025).</a:t>
            </a:r>
          </a:p>
          <a:p>
            <a:endParaRPr lang="fr-CA" sz="1000" i="1" dirty="0"/>
          </a:p>
          <a:p>
            <a:pPr marL="285750" indent="-285750">
              <a:buFont typeface="Arial" panose="020B0604020202020204" pitchFamily="34" charset="0"/>
              <a:buChar char="•"/>
            </a:pPr>
            <a:r>
              <a:rPr lang="fr-CA" sz="1600" dirty="0"/>
              <a:t>Il a partagé l’écran avec sa conjointe Bénédicte </a:t>
            </a:r>
            <a:r>
              <a:rPr lang="fr-CA" sz="1600" dirty="0" err="1"/>
              <a:t>Décary</a:t>
            </a:r>
            <a:r>
              <a:rPr lang="fr-CA" sz="1600" dirty="0"/>
              <a:t> à quelques reprises, dont</a:t>
            </a:r>
          </a:p>
          <a:p>
            <a:r>
              <a:rPr lang="fr-CA" sz="1600" dirty="0"/>
              <a:t>       dans la série de télévision </a:t>
            </a:r>
            <a:r>
              <a:rPr lang="fr-CA" sz="1600" i="1" dirty="0"/>
              <a:t>Entre deux draps </a:t>
            </a:r>
            <a:r>
              <a:rPr lang="fr-CA" sz="1600" dirty="0"/>
              <a:t>(2021-2023).</a:t>
            </a:r>
          </a:p>
        </p:txBody>
      </p:sp>
    </p:spTree>
    <p:extLst>
      <p:ext uri="{BB962C8B-B14F-4D97-AF65-F5344CB8AC3E}">
        <p14:creationId xmlns:p14="http://schemas.microsoft.com/office/powerpoint/2010/main" val="72873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3939868-AC21-0AC0-BF89-1F6150A67AD2}"/>
            </a:ext>
          </a:extLst>
        </p:cNvPr>
        <p:cNvGrpSpPr/>
        <p:nvPr/>
      </p:nvGrpSpPr>
      <p:grpSpPr>
        <a:xfrm>
          <a:off x="0" y="0"/>
          <a:ext cx="0" cy="0"/>
          <a:chOff x="0" y="0"/>
          <a:chExt cx="0" cy="0"/>
        </a:xfrm>
      </p:grpSpPr>
      <p:pic>
        <p:nvPicPr>
          <p:cNvPr id="3" name="Image 2" descr="Une image contenant personne, Visage humain, arbre, plein air&#10;&#10;Le contenu généré par l’IA peut être incorrect.">
            <a:extLst>
              <a:ext uri="{FF2B5EF4-FFF2-40B4-BE49-F238E27FC236}">
                <a16:creationId xmlns:a16="http://schemas.microsoft.com/office/drawing/2014/main" id="{CAA89E6E-077D-0C9B-8F3B-EF6EA9A80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48" y="1290159"/>
            <a:ext cx="3182999" cy="4277681"/>
          </a:xfrm>
          <a:prstGeom prst="rect">
            <a:avLst/>
          </a:prstGeom>
        </p:spPr>
      </p:pic>
      <p:sp>
        <p:nvSpPr>
          <p:cNvPr id="2" name="ZoneTexte 1">
            <a:extLst>
              <a:ext uri="{FF2B5EF4-FFF2-40B4-BE49-F238E27FC236}">
                <a16:creationId xmlns:a16="http://schemas.microsoft.com/office/drawing/2014/main" id="{052072EF-27BE-AF33-747F-26008A849D49}"/>
              </a:ext>
            </a:extLst>
          </p:cNvPr>
          <p:cNvSpPr txBox="1"/>
          <p:nvPr/>
        </p:nvSpPr>
        <p:spPr>
          <a:xfrm>
            <a:off x="4407877" y="237421"/>
            <a:ext cx="3376245" cy="523220"/>
          </a:xfrm>
          <a:prstGeom prst="rect">
            <a:avLst/>
          </a:prstGeom>
          <a:noFill/>
        </p:spPr>
        <p:txBody>
          <a:bodyPr wrap="none" rtlCol="0">
            <a:spAutoFit/>
          </a:bodyPr>
          <a:lstStyle/>
          <a:p>
            <a:r>
              <a:rPr lang="en-CA" sz="2800" b="1" i="0" dirty="0">
                <a:solidFill>
                  <a:srgbClr val="2B383B"/>
                </a:solidFill>
                <a:effectLst/>
                <a:latin typeface="roboto-thin"/>
              </a:rPr>
              <a:t>Antoine Desrochers</a:t>
            </a:r>
            <a:endParaRPr lang="en-CA" sz="2800" dirty="0"/>
          </a:p>
        </p:txBody>
      </p:sp>
      <p:sp>
        <p:nvSpPr>
          <p:cNvPr id="4" name="ZoneTexte 3">
            <a:extLst>
              <a:ext uri="{FF2B5EF4-FFF2-40B4-BE49-F238E27FC236}">
                <a16:creationId xmlns:a16="http://schemas.microsoft.com/office/drawing/2014/main" id="{66384C3D-0423-1D80-8D2A-8F6685784076}"/>
              </a:ext>
            </a:extLst>
          </p:cNvPr>
          <p:cNvSpPr txBox="1"/>
          <p:nvPr/>
        </p:nvSpPr>
        <p:spPr>
          <a:xfrm>
            <a:off x="633075" y="5567840"/>
            <a:ext cx="2087366" cy="338554"/>
          </a:xfrm>
          <a:prstGeom prst="rect">
            <a:avLst/>
          </a:prstGeom>
          <a:noFill/>
        </p:spPr>
        <p:txBody>
          <a:bodyPr wrap="none" rtlCol="0">
            <a:spAutoFit/>
          </a:bodyPr>
          <a:lstStyle/>
          <a:p>
            <a:r>
              <a:rPr lang="fr-CA" sz="1600" dirty="0"/>
              <a:t>dans le rôle d’Antoine</a:t>
            </a:r>
            <a:endParaRPr lang="en-CA" sz="1600" dirty="0"/>
          </a:p>
        </p:txBody>
      </p:sp>
      <p:sp>
        <p:nvSpPr>
          <p:cNvPr id="5" name="ZoneTexte 4">
            <a:extLst>
              <a:ext uri="{FF2B5EF4-FFF2-40B4-BE49-F238E27FC236}">
                <a16:creationId xmlns:a16="http://schemas.microsoft.com/office/drawing/2014/main" id="{C5FAB6DD-0501-E5D2-F25A-7B7B2C190E4D}"/>
              </a:ext>
            </a:extLst>
          </p:cNvPr>
          <p:cNvSpPr txBox="1"/>
          <p:nvPr/>
        </p:nvSpPr>
        <p:spPr>
          <a:xfrm>
            <a:off x="3608353" y="1054946"/>
            <a:ext cx="8446397" cy="5201424"/>
          </a:xfrm>
          <a:prstGeom prst="rect">
            <a:avLst/>
          </a:prstGeom>
          <a:noFill/>
        </p:spPr>
        <p:txBody>
          <a:bodyPr wrap="square" rtlCol="0">
            <a:spAutoFit/>
          </a:bodyPr>
          <a:lstStyle/>
          <a:p>
            <a:pPr marL="285750" indent="-285750">
              <a:buFont typeface="Arial" panose="020B0604020202020204" pitchFamily="34" charset="0"/>
              <a:buChar char="•"/>
            </a:pPr>
            <a:r>
              <a:rPr lang="fr-CA" sz="1600" dirty="0"/>
              <a:t>Acteur québécois âgé de 28 ans. Il est né à Montréal mais a grandi en Montérégie.</a:t>
            </a:r>
          </a:p>
          <a:p>
            <a:endParaRPr lang="fr-CA" sz="1000" dirty="0"/>
          </a:p>
          <a:p>
            <a:pPr marL="285750" indent="-285750">
              <a:buFont typeface="Arial" panose="020B0604020202020204" pitchFamily="34" charset="0"/>
              <a:buChar char="•"/>
            </a:pPr>
            <a:r>
              <a:rPr lang="fr-CA" sz="1600" dirty="0"/>
              <a:t>Dès l’âge de 5 ans il apparaît dans la série télévisée </a:t>
            </a:r>
            <a:r>
              <a:rPr lang="fr-CA" sz="1600" i="1" dirty="0"/>
              <a:t>Music Hall </a:t>
            </a:r>
            <a:r>
              <a:rPr lang="fr-CA" sz="1600" dirty="0"/>
              <a:t>(2002-2003). Par</a:t>
            </a:r>
          </a:p>
          <a:p>
            <a:r>
              <a:rPr lang="fr-CA" sz="1600" dirty="0"/>
              <a:t>       la suite il obtient des rôles d’enfants et d’adolescents  dans les séries </a:t>
            </a:r>
            <a:r>
              <a:rPr lang="fr-CA" sz="1600" i="1" dirty="0"/>
              <a:t>Nos étés</a:t>
            </a:r>
          </a:p>
          <a:p>
            <a:r>
              <a:rPr lang="fr-CA" sz="1600" i="1" dirty="0"/>
              <a:t>     </a:t>
            </a:r>
            <a:r>
              <a:rPr lang="fr-CA" sz="1600" dirty="0"/>
              <a:t> (2005-2008), </a:t>
            </a:r>
            <a:r>
              <a:rPr lang="fr-CA" sz="1600" i="1" dirty="0"/>
              <a:t> La Galère </a:t>
            </a:r>
            <a:r>
              <a:rPr lang="fr-CA" sz="1600" dirty="0"/>
              <a:t>(2007-2013) et </a:t>
            </a:r>
            <a:r>
              <a:rPr lang="fr-CA" sz="1600" i="1" dirty="0" err="1"/>
              <a:t>Tactik</a:t>
            </a:r>
            <a:r>
              <a:rPr lang="fr-CA" sz="1600" dirty="0"/>
              <a:t> (2009-2013).</a:t>
            </a:r>
          </a:p>
          <a:p>
            <a:endParaRPr lang="fr-CA" sz="1000" dirty="0"/>
          </a:p>
          <a:p>
            <a:pPr marL="285750" indent="-285750">
              <a:buFont typeface="Arial" panose="020B0604020202020204" pitchFamily="34" charset="0"/>
              <a:buChar char="•"/>
            </a:pPr>
            <a:r>
              <a:rPr lang="fr-CA" sz="1600" dirty="0"/>
              <a:t>Au cinéma, il a joué dans une quinzaine de films, dont le rôle de Théo dans </a:t>
            </a:r>
            <a:r>
              <a:rPr lang="fr-CA" sz="1600" i="1" dirty="0"/>
              <a:t>Nitro </a:t>
            </a:r>
            <a:r>
              <a:rPr lang="fr-CA" sz="1600" dirty="0"/>
              <a:t>(2007) et </a:t>
            </a:r>
          </a:p>
          <a:p>
            <a:r>
              <a:rPr lang="fr-CA" sz="1600" i="1" dirty="0"/>
              <a:t>       Nitro Rush </a:t>
            </a:r>
            <a:r>
              <a:rPr lang="fr-CA" sz="1600" dirty="0"/>
              <a:t>(2016). Il a également fait partie de la distribution des films </a:t>
            </a:r>
            <a:r>
              <a:rPr lang="fr-CA" sz="1600" i="1" dirty="0"/>
              <a:t>Les êtres chers</a:t>
            </a:r>
            <a:r>
              <a:rPr lang="fr-CA" sz="1600" dirty="0"/>
              <a:t>  </a:t>
            </a:r>
          </a:p>
          <a:p>
            <a:r>
              <a:rPr lang="fr-CA" sz="1600" dirty="0"/>
              <a:t>       d’Anne </a:t>
            </a:r>
            <a:r>
              <a:rPr lang="fr-CA" sz="1600" dirty="0" err="1"/>
              <a:t>Émond</a:t>
            </a:r>
            <a:r>
              <a:rPr lang="fr-CA" sz="1600" dirty="0"/>
              <a:t> (2015) et </a:t>
            </a:r>
            <a:r>
              <a:rPr lang="fr-CA" sz="1600" i="1" dirty="0"/>
              <a:t>Juste la fin du monde</a:t>
            </a:r>
            <a:r>
              <a:rPr lang="fr-CA" sz="1600" dirty="0"/>
              <a:t> (2016) de Xavier Dolan. </a:t>
            </a:r>
          </a:p>
          <a:p>
            <a:endParaRPr lang="fr-CA" sz="1000" dirty="0"/>
          </a:p>
          <a:p>
            <a:pPr marL="285750" indent="-285750">
              <a:buFont typeface="Arial" panose="020B0604020202020204" pitchFamily="34" charset="0"/>
              <a:buChar char="•"/>
            </a:pPr>
            <a:r>
              <a:rPr lang="fr-CA" sz="1600" dirty="0"/>
              <a:t>À la télévision, il a obtenu un rôle principal dans la série </a:t>
            </a:r>
            <a:r>
              <a:rPr lang="fr-CA" sz="1600" i="1" dirty="0"/>
              <a:t>L’Académie</a:t>
            </a:r>
            <a:r>
              <a:rPr lang="fr-CA" sz="1600" dirty="0"/>
              <a:t> (2017-2020) où il a </a:t>
            </a:r>
          </a:p>
          <a:p>
            <a:r>
              <a:rPr lang="fr-CA" sz="1600" dirty="0"/>
              <a:t>       rencontré sa conjointe </a:t>
            </a:r>
            <a:r>
              <a:rPr lang="en-CA" sz="1600" i="0" dirty="0">
                <a:solidFill>
                  <a:srgbClr val="000000"/>
                </a:solidFill>
                <a:effectLst/>
              </a:rPr>
              <a:t>Sabrina Bégin-Tejeda.</a:t>
            </a:r>
          </a:p>
          <a:p>
            <a:endParaRPr lang="en-CA" sz="1000" dirty="0">
              <a:solidFill>
                <a:srgbClr val="000000"/>
              </a:solidFill>
            </a:endParaRPr>
          </a:p>
          <a:p>
            <a:pPr marL="285750" indent="-285750">
              <a:buFont typeface="Arial" panose="020B0604020202020204" pitchFamily="34" charset="0"/>
              <a:buChar char="•"/>
            </a:pPr>
            <a:r>
              <a:rPr lang="en-CA" sz="1600" i="0" dirty="0">
                <a:solidFill>
                  <a:srgbClr val="000000"/>
                </a:solidFill>
                <a:effectLst/>
              </a:rPr>
              <a:t>Plus </a:t>
            </a:r>
            <a:r>
              <a:rPr lang="en-CA" sz="1600" i="0" dirty="0" err="1">
                <a:solidFill>
                  <a:srgbClr val="000000"/>
                </a:solidFill>
                <a:effectLst/>
              </a:rPr>
              <a:t>récemment</a:t>
            </a:r>
            <a:r>
              <a:rPr lang="en-CA" sz="1600" i="0" dirty="0">
                <a:solidFill>
                  <a:srgbClr val="000000"/>
                </a:solidFill>
                <a:effectLst/>
              </a:rPr>
              <a:t>, il a </a:t>
            </a:r>
            <a:r>
              <a:rPr lang="en-CA" sz="1600" i="0" dirty="0" err="1">
                <a:solidFill>
                  <a:srgbClr val="000000"/>
                </a:solidFill>
                <a:effectLst/>
              </a:rPr>
              <a:t>interprété</a:t>
            </a:r>
            <a:r>
              <a:rPr lang="en-CA" sz="1600" i="0" dirty="0">
                <a:solidFill>
                  <a:srgbClr val="000000"/>
                </a:solidFill>
                <a:effectLst/>
              </a:rPr>
              <a:t> des </a:t>
            </a:r>
            <a:r>
              <a:rPr lang="en-CA" sz="1600" i="0" dirty="0" err="1">
                <a:solidFill>
                  <a:srgbClr val="000000"/>
                </a:solidFill>
                <a:effectLst/>
              </a:rPr>
              <a:t>rôles</a:t>
            </a:r>
            <a:r>
              <a:rPr lang="en-CA" sz="1600" i="0" dirty="0">
                <a:solidFill>
                  <a:srgbClr val="000000"/>
                </a:solidFill>
                <a:effectLst/>
              </a:rPr>
              <a:t> </a:t>
            </a:r>
            <a:r>
              <a:rPr lang="en-CA" sz="1600" i="0" dirty="0" err="1">
                <a:solidFill>
                  <a:srgbClr val="000000"/>
                </a:solidFill>
                <a:effectLst/>
              </a:rPr>
              <a:t>importants</a:t>
            </a:r>
            <a:r>
              <a:rPr lang="en-CA" sz="1600" i="0" dirty="0">
                <a:solidFill>
                  <a:srgbClr val="000000"/>
                </a:solidFill>
                <a:effectLst/>
              </a:rPr>
              <a:t> dans </a:t>
            </a:r>
            <a:r>
              <a:rPr lang="en-CA" sz="1600" i="1" dirty="0">
                <a:solidFill>
                  <a:srgbClr val="000000"/>
                </a:solidFill>
                <a:effectLst/>
              </a:rPr>
              <a:t>Jeune Juliette </a:t>
            </a:r>
            <a:r>
              <a:rPr lang="en-CA" sz="1600" dirty="0">
                <a:solidFill>
                  <a:srgbClr val="000000"/>
                </a:solidFill>
                <a:effectLst/>
              </a:rPr>
              <a:t>(2019) </a:t>
            </a:r>
            <a:r>
              <a:rPr lang="en-CA" sz="1600" i="0" dirty="0" err="1">
                <a:solidFill>
                  <a:srgbClr val="000000"/>
                </a:solidFill>
                <a:effectLst/>
              </a:rPr>
              <a:t>d'Anne</a:t>
            </a:r>
            <a:endParaRPr lang="en-CA" sz="1600" i="0" dirty="0">
              <a:solidFill>
                <a:srgbClr val="000000"/>
              </a:solidFill>
              <a:effectLst/>
            </a:endParaRPr>
          </a:p>
          <a:p>
            <a:r>
              <a:rPr lang="en-CA" sz="1600" dirty="0">
                <a:solidFill>
                  <a:srgbClr val="000000"/>
                </a:solidFill>
              </a:rPr>
              <a:t>     </a:t>
            </a:r>
            <a:r>
              <a:rPr lang="en-CA" sz="1600" i="0" dirty="0">
                <a:solidFill>
                  <a:srgbClr val="000000"/>
                </a:solidFill>
                <a:effectLst/>
              </a:rPr>
              <a:t>  </a:t>
            </a:r>
            <a:r>
              <a:rPr lang="en-CA" sz="1600" i="0" dirty="0" err="1">
                <a:solidFill>
                  <a:srgbClr val="000000"/>
                </a:solidFill>
                <a:effectLst/>
              </a:rPr>
              <a:t>Émond</a:t>
            </a:r>
            <a:r>
              <a:rPr lang="en-CA" sz="1600" i="0" dirty="0">
                <a:solidFill>
                  <a:srgbClr val="000000"/>
                </a:solidFill>
                <a:effectLst/>
              </a:rPr>
              <a:t>, </a:t>
            </a:r>
            <a:r>
              <a:rPr lang="en-CA" sz="1600" i="1" dirty="0">
                <a:solidFill>
                  <a:srgbClr val="000000"/>
                </a:solidFill>
              </a:rPr>
              <a:t>Antigone </a:t>
            </a:r>
            <a:r>
              <a:rPr lang="en-CA" sz="1600" dirty="0">
                <a:solidFill>
                  <a:srgbClr val="000000"/>
                </a:solidFill>
              </a:rPr>
              <a:t>(2019) de Sophie </a:t>
            </a:r>
            <a:r>
              <a:rPr lang="en-CA" sz="1600" dirty="0" err="1">
                <a:solidFill>
                  <a:srgbClr val="000000"/>
                </a:solidFill>
              </a:rPr>
              <a:t>Deraspe</a:t>
            </a:r>
            <a:r>
              <a:rPr lang="en-CA" sz="1600" dirty="0">
                <a:solidFill>
                  <a:srgbClr val="000000"/>
                </a:solidFill>
              </a:rPr>
              <a:t>, </a:t>
            </a:r>
            <a:r>
              <a:rPr lang="fr-CA" sz="1600" i="1" dirty="0">
                <a:solidFill>
                  <a:srgbClr val="000000"/>
                </a:solidFill>
              </a:rPr>
              <a:t>La Déesse des mouches à feu </a:t>
            </a:r>
            <a:r>
              <a:rPr lang="fr-CA" sz="1600" dirty="0">
                <a:solidFill>
                  <a:srgbClr val="000000"/>
                </a:solidFill>
              </a:rPr>
              <a:t>(2020)</a:t>
            </a:r>
          </a:p>
          <a:p>
            <a:r>
              <a:rPr lang="fr-CA" sz="1600" dirty="0">
                <a:solidFill>
                  <a:srgbClr val="000000"/>
                </a:solidFill>
              </a:rPr>
              <a:t>       d'Anaïs Barbeau-Lavalette, et </a:t>
            </a:r>
            <a:r>
              <a:rPr lang="fr-CA" sz="1600" i="1" dirty="0" err="1">
                <a:solidFill>
                  <a:srgbClr val="000000"/>
                </a:solidFill>
              </a:rPr>
              <a:t>Flashwood</a:t>
            </a:r>
            <a:r>
              <a:rPr lang="fr-CA" sz="1600" i="1" dirty="0">
                <a:solidFill>
                  <a:srgbClr val="000000"/>
                </a:solidFill>
              </a:rPr>
              <a:t> </a:t>
            </a:r>
            <a:r>
              <a:rPr lang="fr-CA" sz="1600" dirty="0">
                <a:solidFill>
                  <a:srgbClr val="000000"/>
                </a:solidFill>
              </a:rPr>
              <a:t>(2020) de Jean-Carl Boucher.</a:t>
            </a:r>
          </a:p>
          <a:p>
            <a:endParaRPr lang="fr-CA" sz="1000" dirty="0">
              <a:solidFill>
                <a:srgbClr val="000000"/>
              </a:solidFill>
            </a:endParaRPr>
          </a:p>
          <a:p>
            <a:pPr marL="285750" indent="-285750">
              <a:buFont typeface="Arial" panose="020B0604020202020204" pitchFamily="34" charset="0"/>
              <a:buChar char="•"/>
            </a:pPr>
            <a:r>
              <a:rPr lang="fr-CA" sz="1600" dirty="0">
                <a:solidFill>
                  <a:srgbClr val="000000"/>
                </a:solidFill>
              </a:rPr>
              <a:t>Depuis le début de ses études secondaires, Antoine Desrochers vit avec un trouble anxieux </a:t>
            </a:r>
          </a:p>
          <a:p>
            <a:r>
              <a:rPr lang="fr-CA" sz="1600" dirty="0">
                <a:solidFill>
                  <a:srgbClr val="000000"/>
                </a:solidFill>
              </a:rPr>
              <a:t>       et il ne s’en cache pas ayant fait l’objet d’un web documentaire sur la santé mentale, </a:t>
            </a:r>
          </a:p>
          <a:p>
            <a:r>
              <a:rPr lang="fr-CA" sz="1600" dirty="0">
                <a:solidFill>
                  <a:srgbClr val="000000"/>
                </a:solidFill>
              </a:rPr>
              <a:t>       </a:t>
            </a:r>
            <a:r>
              <a:rPr lang="fr-CA" sz="1600" i="1" dirty="0">
                <a:solidFill>
                  <a:srgbClr val="000000"/>
                </a:solidFill>
              </a:rPr>
              <a:t>Parfaitement imparfait</a:t>
            </a:r>
            <a:r>
              <a:rPr lang="fr-CA" sz="1600" dirty="0">
                <a:solidFill>
                  <a:srgbClr val="000000"/>
                </a:solidFill>
              </a:rPr>
              <a:t>. Son chien, Flynn, l’aide à gérer son anxiété.</a:t>
            </a:r>
          </a:p>
          <a:p>
            <a:endParaRPr lang="fr-CA" sz="1000" dirty="0">
              <a:solidFill>
                <a:srgbClr val="000000"/>
              </a:solidFill>
            </a:endParaRPr>
          </a:p>
          <a:p>
            <a:pPr marL="285750" indent="-285750">
              <a:buFont typeface="Arial" panose="020B0604020202020204" pitchFamily="34" charset="0"/>
              <a:buChar char="•"/>
            </a:pPr>
            <a:r>
              <a:rPr lang="fr-CA" sz="1600" dirty="0">
                <a:solidFill>
                  <a:srgbClr val="000000"/>
                </a:solidFill>
              </a:rPr>
              <a:t>Il s'intéresse beaucoup à l'écologie et est </a:t>
            </a:r>
            <a:r>
              <a:rPr lang="fr-CA" sz="1600" i="0" dirty="0">
                <a:solidFill>
                  <a:srgbClr val="202122"/>
                </a:solidFill>
                <a:effectLst/>
              </a:rPr>
              <a:t>cofondateur du sanctuaire écologique</a:t>
            </a:r>
          </a:p>
          <a:p>
            <a:r>
              <a:rPr lang="fr-CA" sz="1600" i="0" dirty="0">
                <a:solidFill>
                  <a:srgbClr val="202122"/>
                </a:solidFill>
                <a:effectLst/>
              </a:rPr>
              <a:t>       Alma </a:t>
            </a:r>
            <a:r>
              <a:rPr lang="fr-CA" sz="1600" i="0" dirty="0" err="1">
                <a:solidFill>
                  <a:srgbClr val="202122"/>
                </a:solidFill>
                <a:effectLst/>
              </a:rPr>
              <a:t>TierraIl</a:t>
            </a:r>
            <a:r>
              <a:rPr lang="fr-CA" sz="1600" i="0" dirty="0">
                <a:solidFill>
                  <a:srgbClr val="202122"/>
                </a:solidFill>
                <a:effectLst/>
              </a:rPr>
              <a:t> à Ripon en Outaouais. </a:t>
            </a:r>
            <a:endParaRPr lang="en-CA" sz="1600" i="0" dirty="0">
              <a:solidFill>
                <a:srgbClr val="000000"/>
              </a:solidFill>
              <a:effectLst/>
            </a:endParaRPr>
          </a:p>
        </p:txBody>
      </p:sp>
    </p:spTree>
    <p:extLst>
      <p:ext uri="{BB962C8B-B14F-4D97-AF65-F5344CB8AC3E}">
        <p14:creationId xmlns:p14="http://schemas.microsoft.com/office/powerpoint/2010/main" val="268272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C40685C-F4B5-98DC-8846-E9C22E53C872}"/>
            </a:ext>
          </a:extLst>
        </p:cNvPr>
        <p:cNvGrpSpPr/>
        <p:nvPr/>
      </p:nvGrpSpPr>
      <p:grpSpPr>
        <a:xfrm>
          <a:off x="0" y="0"/>
          <a:ext cx="0" cy="0"/>
          <a:chOff x="0" y="0"/>
          <a:chExt cx="0" cy="0"/>
        </a:xfrm>
      </p:grpSpPr>
      <p:pic>
        <p:nvPicPr>
          <p:cNvPr id="4" name="Image 3" descr="Une image contenant personne, Visage humain, sourire, habits&#10;&#10;Le contenu généré par l’IA peut être incorrect.">
            <a:extLst>
              <a:ext uri="{FF2B5EF4-FFF2-40B4-BE49-F238E27FC236}">
                <a16:creationId xmlns:a16="http://schemas.microsoft.com/office/drawing/2014/main" id="{38841F42-882C-68A7-1082-078D29ED0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1" y="1209949"/>
            <a:ext cx="3077897" cy="3956206"/>
          </a:xfrm>
          <a:prstGeom prst="rect">
            <a:avLst/>
          </a:prstGeom>
        </p:spPr>
      </p:pic>
      <p:sp>
        <p:nvSpPr>
          <p:cNvPr id="2" name="ZoneTexte 1">
            <a:extLst>
              <a:ext uri="{FF2B5EF4-FFF2-40B4-BE49-F238E27FC236}">
                <a16:creationId xmlns:a16="http://schemas.microsoft.com/office/drawing/2014/main" id="{9DB0E0C7-B15D-C04C-4FF7-127C90F3F5BF}"/>
              </a:ext>
            </a:extLst>
          </p:cNvPr>
          <p:cNvSpPr txBox="1"/>
          <p:nvPr/>
        </p:nvSpPr>
        <p:spPr>
          <a:xfrm>
            <a:off x="4279509" y="142214"/>
            <a:ext cx="3632982" cy="523220"/>
          </a:xfrm>
          <a:prstGeom prst="rect">
            <a:avLst/>
          </a:prstGeom>
          <a:noFill/>
        </p:spPr>
        <p:txBody>
          <a:bodyPr wrap="none" rtlCol="0">
            <a:spAutoFit/>
          </a:bodyPr>
          <a:lstStyle/>
          <a:p>
            <a:r>
              <a:rPr lang="en-CA" sz="2800" b="1" dirty="0"/>
              <a:t>Rose-Marie Perreault</a:t>
            </a:r>
          </a:p>
        </p:txBody>
      </p:sp>
      <p:sp>
        <p:nvSpPr>
          <p:cNvPr id="3" name="ZoneTexte 2">
            <a:extLst>
              <a:ext uri="{FF2B5EF4-FFF2-40B4-BE49-F238E27FC236}">
                <a16:creationId xmlns:a16="http://schemas.microsoft.com/office/drawing/2014/main" id="{B1F26E84-6D67-2913-B809-DCFD71DEEA19}"/>
              </a:ext>
            </a:extLst>
          </p:cNvPr>
          <p:cNvSpPr txBox="1"/>
          <p:nvPr/>
        </p:nvSpPr>
        <p:spPr>
          <a:xfrm>
            <a:off x="713773" y="5166155"/>
            <a:ext cx="2035878" cy="338554"/>
          </a:xfrm>
          <a:prstGeom prst="rect">
            <a:avLst/>
          </a:prstGeom>
          <a:noFill/>
        </p:spPr>
        <p:txBody>
          <a:bodyPr wrap="none" rtlCol="0">
            <a:spAutoFit/>
          </a:bodyPr>
          <a:lstStyle/>
          <a:p>
            <a:r>
              <a:rPr lang="fr-CA" sz="1600" dirty="0"/>
              <a:t>dans le rôle d’Andréa</a:t>
            </a:r>
            <a:endParaRPr lang="en-CA" sz="1600" dirty="0"/>
          </a:p>
        </p:txBody>
      </p:sp>
      <p:sp>
        <p:nvSpPr>
          <p:cNvPr id="11" name="ZoneTexte 10">
            <a:extLst>
              <a:ext uri="{FF2B5EF4-FFF2-40B4-BE49-F238E27FC236}">
                <a16:creationId xmlns:a16="http://schemas.microsoft.com/office/drawing/2014/main" id="{EDB2F013-E7C0-0BE6-BA45-1AA3CB94AC42}"/>
              </a:ext>
            </a:extLst>
          </p:cNvPr>
          <p:cNvSpPr txBox="1"/>
          <p:nvPr/>
        </p:nvSpPr>
        <p:spPr>
          <a:xfrm>
            <a:off x="3602643" y="1021920"/>
            <a:ext cx="8619696" cy="5693866"/>
          </a:xfrm>
          <a:prstGeom prst="rect">
            <a:avLst/>
          </a:prstGeom>
          <a:noFill/>
        </p:spPr>
        <p:txBody>
          <a:bodyPr wrap="square">
            <a:spAutoFit/>
          </a:bodyPr>
          <a:lstStyle/>
          <a:p>
            <a:pPr marL="285750" indent="-285750">
              <a:buFont typeface="Arial" panose="020B0604020202020204" pitchFamily="34" charset="0"/>
              <a:buChar char="•"/>
            </a:pPr>
            <a:r>
              <a:rPr lang="fr-CA" sz="1600" dirty="0"/>
              <a:t>Actrice québécoise née à Trois-Rivières aujourd’hui âgée de 30 ans.</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dirty="0"/>
              <a:t>À 16 ans, elle s’établit à Montréal et étudie en profil cinéma au Collège Dawson.</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dirty="0"/>
              <a:t>Elle fait ses débuts au cinéma en 2015 dans le film </a:t>
            </a:r>
            <a:r>
              <a:rPr lang="fr-CA" sz="1600" i="1" dirty="0"/>
              <a:t>Les Démons </a:t>
            </a:r>
            <a:r>
              <a:rPr lang="fr-CA" sz="1600" dirty="0"/>
              <a:t>de Philippe Lesage et à la télévision dans la série </a:t>
            </a:r>
            <a:r>
              <a:rPr lang="fr-CA" sz="1600" i="1" dirty="0"/>
              <a:t>30 vies</a:t>
            </a:r>
            <a:r>
              <a:rPr lang="fr-CA" sz="1600" dirty="0"/>
              <a:t>.</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dirty="0"/>
              <a:t> En 2017, elle obtient un rôle principal dans le film </a:t>
            </a:r>
            <a:r>
              <a:rPr lang="fr-CA" sz="1600" i="1" dirty="0"/>
              <a:t>Les Faux tatouages </a:t>
            </a:r>
            <a:r>
              <a:rPr lang="fr-CA" sz="1600" dirty="0"/>
              <a:t>de Pascal Plante, </a:t>
            </a:r>
          </a:p>
          <a:p>
            <a:r>
              <a:rPr lang="fr-CA" sz="1600" dirty="0"/>
              <a:t>        ce qui lui vaut une nomination pour le prix Iris de la révélation de l'année ainsi qu’une </a:t>
            </a:r>
          </a:p>
          <a:p>
            <a:r>
              <a:rPr lang="fr-CA" sz="1600" dirty="0"/>
              <a:t>        nomination pour le prix Écrans canadiens de la meilleure actrice.</a:t>
            </a:r>
          </a:p>
          <a:p>
            <a:endParaRPr lang="fr-CA" sz="1000" dirty="0"/>
          </a:p>
          <a:p>
            <a:pPr marL="285750" indent="-285750">
              <a:buFont typeface="Arial" panose="020B0604020202020204" pitchFamily="34" charset="0"/>
              <a:buChar char="•"/>
            </a:pPr>
            <a:r>
              <a:rPr lang="fr-CA" sz="1600" dirty="0"/>
              <a:t>Au cours de sa jeune carrière Rose-Marie Perreault a joué dans une quinzaine de </a:t>
            </a:r>
          </a:p>
          <a:p>
            <a:r>
              <a:rPr lang="fr-CA" sz="1600" dirty="0"/>
              <a:t>       longs-métrages québécois. Elle a obtenu 5 rôles principaux, dont celui de </a:t>
            </a:r>
            <a:r>
              <a:rPr lang="fr-CA" sz="1600" i="1" dirty="0"/>
              <a:t>La Cordonnière</a:t>
            </a:r>
          </a:p>
          <a:p>
            <a:r>
              <a:rPr lang="fr-CA" sz="1600" i="1" dirty="0"/>
              <a:t>       </a:t>
            </a:r>
            <a:r>
              <a:rPr lang="fr-CA" sz="1600" dirty="0"/>
              <a:t>(2023) réalisé par </a:t>
            </a:r>
            <a:r>
              <a:rPr lang="en-CA" sz="1600" dirty="0"/>
              <a:t>François Bouvier.</a:t>
            </a:r>
          </a:p>
          <a:p>
            <a:pPr marL="285750" indent="-285750">
              <a:buFont typeface="Arial" panose="020B0604020202020204" pitchFamily="34" charset="0"/>
              <a:buChar char="•"/>
            </a:pPr>
            <a:endParaRPr lang="en-CA" sz="1000" i="1" dirty="0"/>
          </a:p>
          <a:p>
            <a:pPr marL="285750" indent="-285750">
              <a:buFont typeface="Arial" panose="020B0604020202020204" pitchFamily="34" charset="0"/>
              <a:buChar char="•"/>
            </a:pPr>
            <a:r>
              <a:rPr lang="en-CA" sz="1600" dirty="0"/>
              <a:t>À la </a:t>
            </a:r>
            <a:r>
              <a:rPr lang="en-CA" sz="1600" dirty="0" err="1"/>
              <a:t>télévision</a:t>
            </a:r>
            <a:r>
              <a:rPr lang="en-CA" sz="1600" dirty="0"/>
              <a:t>, </a:t>
            </a:r>
            <a:r>
              <a:rPr lang="en-CA" sz="1600" dirty="0" err="1"/>
              <a:t>elle</a:t>
            </a:r>
            <a:r>
              <a:rPr lang="en-CA" sz="1600" dirty="0"/>
              <a:t> a </a:t>
            </a:r>
            <a:r>
              <a:rPr lang="en-CA" sz="1600" dirty="0" err="1"/>
              <a:t>joué</a:t>
            </a:r>
            <a:r>
              <a:rPr lang="en-CA" sz="1600" dirty="0"/>
              <a:t>, entre </a:t>
            </a:r>
            <a:r>
              <a:rPr lang="en-CA" sz="1600" dirty="0" err="1"/>
              <a:t>autres</a:t>
            </a:r>
            <a:r>
              <a:rPr lang="en-CA" sz="1600" dirty="0"/>
              <a:t>, dans les </a:t>
            </a:r>
            <a:r>
              <a:rPr lang="en-CA" sz="1600" dirty="0" err="1"/>
              <a:t>séries</a:t>
            </a:r>
            <a:r>
              <a:rPr lang="en-CA" sz="1600" dirty="0"/>
              <a:t> </a:t>
            </a:r>
            <a:r>
              <a:rPr lang="en-CA" sz="1600" i="1" dirty="0"/>
              <a:t>Ruptures</a:t>
            </a:r>
            <a:r>
              <a:rPr lang="en-CA" sz="1600" dirty="0"/>
              <a:t> (2017), </a:t>
            </a:r>
            <a:r>
              <a:rPr lang="en-CA" sz="1600" i="1" dirty="0"/>
              <a:t>Le </a:t>
            </a:r>
            <a:r>
              <a:rPr lang="en-CA" sz="1600" i="1" dirty="0" err="1"/>
              <a:t>Monstre</a:t>
            </a:r>
            <a:r>
              <a:rPr lang="en-CA" sz="1600" i="1" dirty="0"/>
              <a:t> </a:t>
            </a:r>
            <a:r>
              <a:rPr lang="en-CA" sz="1600" dirty="0"/>
              <a:t>(2019), </a:t>
            </a:r>
            <a:r>
              <a:rPr lang="en-CA" sz="1600" i="1" dirty="0"/>
              <a:t>Nuit blanche </a:t>
            </a:r>
            <a:r>
              <a:rPr lang="en-CA" sz="1600" dirty="0"/>
              <a:t>(2021), </a:t>
            </a:r>
            <a:r>
              <a:rPr lang="en-CA" sz="1600" i="1" dirty="0"/>
              <a:t>Aller Simple </a:t>
            </a:r>
            <a:r>
              <a:rPr lang="en-CA" sz="1600" dirty="0"/>
              <a:t>(2023) et </a:t>
            </a:r>
            <a:r>
              <a:rPr lang="en-CA" sz="1600" i="1" dirty="0"/>
              <a:t>Doute </a:t>
            </a:r>
            <a:r>
              <a:rPr lang="en-CA" sz="1600" i="1" dirty="0" err="1"/>
              <a:t>raisonnable</a:t>
            </a:r>
            <a:r>
              <a:rPr lang="en-CA" sz="1600" dirty="0"/>
              <a:t> (2024).</a:t>
            </a:r>
          </a:p>
          <a:p>
            <a:pPr marL="285750" indent="-285750">
              <a:buFont typeface="Arial" panose="020B0604020202020204" pitchFamily="34" charset="0"/>
              <a:buChar char="•"/>
            </a:pPr>
            <a:endParaRPr lang="en-CA" sz="1000" dirty="0"/>
          </a:p>
          <a:p>
            <a:pPr marL="285750" indent="-285750">
              <a:buFont typeface="Arial" panose="020B0604020202020204" pitchFamily="34" charset="0"/>
              <a:buChar char="•"/>
            </a:pPr>
            <a:r>
              <a:rPr lang="en-CA" sz="1600" dirty="0"/>
              <a:t>En France, </a:t>
            </a:r>
            <a:r>
              <a:rPr lang="en-CA" sz="1600" dirty="0" err="1"/>
              <a:t>elle</a:t>
            </a:r>
            <a:r>
              <a:rPr lang="en-CA" sz="1600" dirty="0"/>
              <a:t> a </a:t>
            </a:r>
            <a:r>
              <a:rPr lang="en-CA" sz="1600" dirty="0" err="1"/>
              <a:t>interprété</a:t>
            </a:r>
            <a:r>
              <a:rPr lang="en-CA" sz="1600" dirty="0"/>
              <a:t> </a:t>
            </a:r>
            <a:r>
              <a:rPr lang="fr-CA" sz="1600" dirty="0"/>
              <a:t>le rôle de Catherine Maheu dans la mini-série </a:t>
            </a:r>
            <a:r>
              <a:rPr lang="fr-CA" sz="1600" i="1" dirty="0"/>
              <a:t>Germinal</a:t>
            </a:r>
            <a:r>
              <a:rPr lang="fr-CA" sz="1600" dirty="0"/>
              <a:t> (2021), une adaptation du roman de Émile Zola.</a:t>
            </a:r>
          </a:p>
          <a:p>
            <a:pPr marL="285750" indent="-285750">
              <a:buFont typeface="Arial" panose="020B0604020202020204" pitchFamily="34" charset="0"/>
              <a:buChar char="•"/>
            </a:pPr>
            <a:endParaRPr lang="fr-CA" sz="1000" dirty="0"/>
          </a:p>
          <a:p>
            <a:pPr marL="285750" indent="-285750">
              <a:buFont typeface="Arial" panose="020B0604020202020204" pitchFamily="34" charset="0"/>
              <a:buChar char="•"/>
            </a:pPr>
            <a:r>
              <a:rPr lang="fr-CA" sz="1600" dirty="0"/>
              <a:t>Elle tient le rôle principal dans la télésérie </a:t>
            </a:r>
            <a:r>
              <a:rPr lang="fr-CA" sz="1600" i="1" dirty="0"/>
              <a:t>Anticosti</a:t>
            </a:r>
            <a:r>
              <a:rPr lang="fr-CA" sz="1600" dirty="0"/>
              <a:t> réalisé par </a:t>
            </a:r>
            <a:r>
              <a:rPr lang="en-CA" sz="1600" i="0" dirty="0">
                <a:solidFill>
                  <a:srgbClr val="131313"/>
                </a:solidFill>
                <a:effectLst/>
              </a:rPr>
              <a:t>Guy </a:t>
            </a:r>
            <a:r>
              <a:rPr lang="en-CA" sz="1600" i="0" dirty="0" err="1">
                <a:solidFill>
                  <a:srgbClr val="131313"/>
                </a:solidFill>
                <a:effectLst/>
              </a:rPr>
              <a:t>Édoin</a:t>
            </a:r>
            <a:r>
              <a:rPr lang="en-CA" sz="1600" i="0" dirty="0">
                <a:solidFill>
                  <a:srgbClr val="131313"/>
                </a:solidFill>
                <a:effectLst/>
              </a:rPr>
              <a:t> </a:t>
            </a:r>
            <a:r>
              <a:rPr lang="fr-CA" sz="1600" dirty="0"/>
              <a:t>qui sortira à l’automne 2025. Elle est en couple avec le comédien </a:t>
            </a:r>
            <a:r>
              <a:rPr lang="fr-CA" sz="1600" dirty="0" err="1"/>
              <a:t>Joakim</a:t>
            </a:r>
            <a:r>
              <a:rPr lang="fr-CA" sz="1600" dirty="0"/>
              <a:t> Robillard qui a joué le rôle principal dans le film </a:t>
            </a:r>
            <a:r>
              <a:rPr lang="fr-CA" sz="1600" i="1" dirty="0"/>
              <a:t>Souterrain </a:t>
            </a:r>
            <a:r>
              <a:rPr lang="fr-CA" sz="1600" dirty="0"/>
              <a:t>(2020).</a:t>
            </a:r>
          </a:p>
          <a:p>
            <a:r>
              <a:rPr lang="fr-CA" sz="1600" dirty="0"/>
              <a:t>  </a:t>
            </a:r>
            <a:endParaRPr lang="en-CA" sz="1600" dirty="0"/>
          </a:p>
        </p:txBody>
      </p:sp>
    </p:spTree>
    <p:extLst>
      <p:ext uri="{BB962C8B-B14F-4D97-AF65-F5344CB8AC3E}">
        <p14:creationId xmlns:p14="http://schemas.microsoft.com/office/powerpoint/2010/main" val="1401558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1118</TotalTime>
  <Words>2377</Words>
  <Application>Microsoft Office PowerPoint</Application>
  <PresentationFormat>Grand écran</PresentationFormat>
  <Paragraphs>258</Paragraphs>
  <Slides>15</Slides>
  <Notes>3</Notes>
  <HiddenSlides>0</HiddenSlides>
  <MMClips>3</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15</vt:i4>
      </vt:variant>
    </vt:vector>
  </HeadingPairs>
  <TitlesOfParts>
    <vt:vector size="26" baseType="lpstr">
      <vt:lpstr>-apple-system</vt:lpstr>
      <vt:lpstr>Aptos</vt:lpstr>
      <vt:lpstr>Aptos Display</vt:lpstr>
      <vt:lpstr>Arial</vt:lpstr>
      <vt:lpstr>Calibri</vt:lpstr>
      <vt:lpstr>Calluna</vt:lpstr>
      <vt:lpstr>Publico-Bold</vt:lpstr>
      <vt:lpstr>PublicoText-Roman</vt:lpstr>
      <vt:lpstr>Red Hat Display</vt:lpstr>
      <vt:lpstr>roboto-thin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Maass</dc:creator>
  <cp:lastModifiedBy>Barbara Maass</cp:lastModifiedBy>
  <cp:revision>1</cp:revision>
  <dcterms:created xsi:type="dcterms:W3CDTF">2025-03-26T22:16:05Z</dcterms:created>
  <dcterms:modified xsi:type="dcterms:W3CDTF">2025-04-15T04:00:11Z</dcterms:modified>
</cp:coreProperties>
</file>