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83" r:id="rId4"/>
    <p:sldId id="263" r:id="rId5"/>
    <p:sldId id="285" r:id="rId6"/>
    <p:sldId id="261" r:id="rId7"/>
    <p:sldId id="282" r:id="rId8"/>
    <p:sldId id="284" r:id="rId9"/>
    <p:sldId id="286" r:id="rId10"/>
    <p:sldId id="262" r:id="rId11"/>
    <p:sldId id="264" r:id="rId12"/>
    <p:sldId id="267" r:id="rId13"/>
    <p:sldId id="265" r:id="rId14"/>
    <p:sldId id="266" r:id="rId15"/>
    <p:sldId id="269" r:id="rId16"/>
    <p:sldId id="270" r:id="rId17"/>
    <p:sldId id="287" r:id="rId18"/>
    <p:sldId id="288" r:id="rId19"/>
    <p:sldId id="290" r:id="rId20"/>
    <p:sldId id="291" r:id="rId21"/>
    <p:sldId id="292" r:id="rId22"/>
    <p:sldId id="293" r:id="rId23"/>
    <p:sldId id="294" r:id="rId24"/>
    <p:sldId id="289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C099FA-D500-4801-B229-61B5C43BE786}" v="22" dt="2025-12-07T21:16:15.191"/>
    <p1510:client id="{AF2FA1CC-8A2C-4DCB-856A-0F8A2BFB4942}" v="216" dt="2025-12-06T23:42:21.0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9" autoAdjust="0"/>
    <p:restoredTop sz="94660"/>
  </p:normalViewPr>
  <p:slideViewPr>
    <p:cSldViewPr snapToGrid="0">
      <p:cViewPr varScale="1">
        <p:scale>
          <a:sx n="96" d="100"/>
          <a:sy n="96" d="100"/>
        </p:scale>
        <p:origin x="780" y="-3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a Maass" userId="b589e88a20f59164" providerId="LiveId" clId="{607D65D3-FB46-4811-8C61-A3ED9A843263}"/>
    <pc:docChg chg="custSel modSld">
      <pc:chgData name="Barbara Maass" userId="b589e88a20f59164" providerId="LiveId" clId="{607D65D3-FB46-4811-8C61-A3ED9A843263}" dt="2025-12-07T23:27:39.743" v="2056" actId="1076"/>
      <pc:docMkLst>
        <pc:docMk/>
      </pc:docMkLst>
      <pc:sldChg chg="modSp mod">
        <pc:chgData name="Barbara Maass" userId="b589e88a20f59164" providerId="LiveId" clId="{607D65D3-FB46-4811-8C61-A3ED9A843263}" dt="2025-12-07T23:08:12.959" v="1829" actId="20577"/>
        <pc:sldMkLst>
          <pc:docMk/>
          <pc:sldMk cId="1099713436" sldId="261"/>
        </pc:sldMkLst>
        <pc:spChg chg="mod">
          <ac:chgData name="Barbara Maass" userId="b589e88a20f59164" providerId="LiveId" clId="{607D65D3-FB46-4811-8C61-A3ED9A843263}" dt="2025-12-07T23:08:12.959" v="1829" actId="20577"/>
          <ac:spMkLst>
            <pc:docMk/>
            <pc:sldMk cId="1099713436" sldId="261"/>
            <ac:spMk id="2" creationId="{F5E985BF-B999-096B-B9A9-A26AE427425A}"/>
          </ac:spMkLst>
        </pc:spChg>
        <pc:spChg chg="mod">
          <ac:chgData name="Barbara Maass" userId="b589e88a20f59164" providerId="LiveId" clId="{607D65D3-FB46-4811-8C61-A3ED9A843263}" dt="2025-12-07T18:33:48.606" v="61" actId="1076"/>
          <ac:spMkLst>
            <pc:docMk/>
            <pc:sldMk cId="1099713436" sldId="261"/>
            <ac:spMk id="4" creationId="{641A0290-72DA-5641-F6DB-438A9FC4AF1D}"/>
          </ac:spMkLst>
        </pc:spChg>
        <pc:spChg chg="mod">
          <ac:chgData name="Barbara Maass" userId="b589e88a20f59164" providerId="LiveId" clId="{607D65D3-FB46-4811-8C61-A3ED9A843263}" dt="2025-12-07T18:36:50.141" v="127" actId="1076"/>
          <ac:spMkLst>
            <pc:docMk/>
            <pc:sldMk cId="1099713436" sldId="261"/>
            <ac:spMk id="5" creationId="{9ADD2B20-F4A1-643C-EB19-C76AF13BCF28}"/>
          </ac:spMkLst>
        </pc:spChg>
        <pc:picChg chg="mod">
          <ac:chgData name="Barbara Maass" userId="b589e88a20f59164" providerId="LiveId" clId="{607D65D3-FB46-4811-8C61-A3ED9A843263}" dt="2025-12-07T18:36:44.916" v="126" actId="1076"/>
          <ac:picMkLst>
            <pc:docMk/>
            <pc:sldMk cId="1099713436" sldId="261"/>
            <ac:picMk id="2050" creationId="{51F698B6-E5A4-DC07-31E0-AEA33F3B30D0}"/>
          </ac:picMkLst>
        </pc:picChg>
      </pc:sldChg>
      <pc:sldChg chg="modSp mod">
        <pc:chgData name="Barbara Maass" userId="b589e88a20f59164" providerId="LiveId" clId="{607D65D3-FB46-4811-8C61-A3ED9A843263}" dt="2025-12-07T19:14:54.082" v="905" actId="1076"/>
        <pc:sldMkLst>
          <pc:docMk/>
          <pc:sldMk cId="1076763656" sldId="262"/>
        </pc:sldMkLst>
        <pc:spChg chg="mod">
          <ac:chgData name="Barbara Maass" userId="b589e88a20f59164" providerId="LiveId" clId="{607D65D3-FB46-4811-8C61-A3ED9A843263}" dt="2025-12-07T19:07:50.723" v="788" actId="1076"/>
          <ac:spMkLst>
            <pc:docMk/>
            <pc:sldMk cId="1076763656" sldId="262"/>
            <ac:spMk id="4" creationId="{B7F2C212-1D13-C9B2-8BA5-ABFEFB5958EB}"/>
          </ac:spMkLst>
        </pc:spChg>
        <pc:spChg chg="mod">
          <ac:chgData name="Barbara Maass" userId="b589e88a20f59164" providerId="LiveId" clId="{607D65D3-FB46-4811-8C61-A3ED9A843263}" dt="2025-12-07T19:14:54.082" v="905" actId="1076"/>
          <ac:spMkLst>
            <pc:docMk/>
            <pc:sldMk cId="1076763656" sldId="262"/>
            <ac:spMk id="6" creationId="{0CB15A3F-2D4D-6A09-9EDC-BB51890A6756}"/>
          </ac:spMkLst>
        </pc:spChg>
        <pc:spChg chg="mod">
          <ac:chgData name="Barbara Maass" userId="b589e88a20f59164" providerId="LiveId" clId="{607D65D3-FB46-4811-8C61-A3ED9A843263}" dt="2025-12-07T19:14:40.996" v="902" actId="6549"/>
          <ac:spMkLst>
            <pc:docMk/>
            <pc:sldMk cId="1076763656" sldId="262"/>
            <ac:spMk id="7" creationId="{04F24F39-6DAA-A7C1-21F2-FBF1C534A8BC}"/>
          </ac:spMkLst>
        </pc:spChg>
      </pc:sldChg>
      <pc:sldChg chg="modSp mod">
        <pc:chgData name="Barbara Maass" userId="b589e88a20f59164" providerId="LiveId" clId="{607D65D3-FB46-4811-8C61-A3ED9A843263}" dt="2025-12-07T21:10:09.673" v="1419" actId="1076"/>
        <pc:sldMkLst>
          <pc:docMk/>
          <pc:sldMk cId="47196123" sldId="263"/>
        </pc:sldMkLst>
        <pc:spChg chg="mod">
          <ac:chgData name="Barbara Maass" userId="b589e88a20f59164" providerId="LiveId" clId="{607D65D3-FB46-4811-8C61-A3ED9A843263}" dt="2025-12-07T21:10:09.673" v="1419" actId="1076"/>
          <ac:spMkLst>
            <pc:docMk/>
            <pc:sldMk cId="47196123" sldId="263"/>
            <ac:spMk id="2" creationId="{77B8FAA7-8E8A-DDC8-2553-E4E449DC18D8}"/>
          </ac:spMkLst>
        </pc:spChg>
        <pc:spChg chg="mod">
          <ac:chgData name="Barbara Maass" userId="b589e88a20f59164" providerId="LiveId" clId="{607D65D3-FB46-4811-8C61-A3ED9A843263}" dt="2025-12-07T18:27:53.676" v="1" actId="1076"/>
          <ac:spMkLst>
            <pc:docMk/>
            <pc:sldMk cId="47196123" sldId="263"/>
            <ac:spMk id="4" creationId="{8CF2BAF1-BBF1-2252-45FF-ECB71B2CF120}"/>
          </ac:spMkLst>
        </pc:spChg>
      </pc:sldChg>
      <pc:sldChg chg="modSp mod">
        <pc:chgData name="Barbara Maass" userId="b589e88a20f59164" providerId="LiveId" clId="{607D65D3-FB46-4811-8C61-A3ED9A843263}" dt="2025-12-07T23:21:04.463" v="2053" actId="20577"/>
        <pc:sldMkLst>
          <pc:docMk/>
          <pc:sldMk cId="2947585409" sldId="264"/>
        </pc:sldMkLst>
        <pc:spChg chg="mod">
          <ac:chgData name="Barbara Maass" userId="b589e88a20f59164" providerId="LiveId" clId="{607D65D3-FB46-4811-8C61-A3ED9A843263}" dt="2025-12-07T23:21:04.463" v="2053" actId="20577"/>
          <ac:spMkLst>
            <pc:docMk/>
            <pc:sldMk cId="2947585409" sldId="264"/>
            <ac:spMk id="2" creationId="{ABD93579-D52C-7B74-64A6-68DCE73B12D6}"/>
          </ac:spMkLst>
        </pc:spChg>
        <pc:spChg chg="mod">
          <ac:chgData name="Barbara Maass" userId="b589e88a20f59164" providerId="LiveId" clId="{607D65D3-FB46-4811-8C61-A3ED9A843263}" dt="2025-12-07T19:26:37.223" v="1198" actId="1076"/>
          <ac:spMkLst>
            <pc:docMk/>
            <pc:sldMk cId="2947585409" sldId="264"/>
            <ac:spMk id="4" creationId="{A02E0469-9241-4087-5980-D88C17B9D680}"/>
          </ac:spMkLst>
        </pc:spChg>
        <pc:spChg chg="mod">
          <ac:chgData name="Barbara Maass" userId="b589e88a20f59164" providerId="LiveId" clId="{607D65D3-FB46-4811-8C61-A3ED9A843263}" dt="2025-12-07T19:15:48.616" v="911" actId="1076"/>
          <ac:spMkLst>
            <pc:docMk/>
            <pc:sldMk cId="2947585409" sldId="264"/>
            <ac:spMk id="5" creationId="{FFDAD1B3-2531-D9B5-F4B8-52600F286DC5}"/>
          </ac:spMkLst>
        </pc:spChg>
        <pc:picChg chg="mod">
          <ac:chgData name="Barbara Maass" userId="b589e88a20f59164" providerId="LiveId" clId="{607D65D3-FB46-4811-8C61-A3ED9A843263}" dt="2025-12-07T19:15:51.817" v="912" actId="1076"/>
          <ac:picMkLst>
            <pc:docMk/>
            <pc:sldMk cId="2947585409" sldId="264"/>
            <ac:picMk id="7" creationId="{FE44D238-7646-39D1-7ACD-43A1B4A55530}"/>
          </ac:picMkLst>
        </pc:picChg>
      </pc:sldChg>
      <pc:sldChg chg="modSp mod">
        <pc:chgData name="Barbara Maass" userId="b589e88a20f59164" providerId="LiveId" clId="{607D65D3-FB46-4811-8C61-A3ED9A843263}" dt="2025-12-07T21:11:27.635" v="1437" actId="6549"/>
        <pc:sldMkLst>
          <pc:docMk/>
          <pc:sldMk cId="1899089550" sldId="265"/>
        </pc:sldMkLst>
        <pc:spChg chg="mod">
          <ac:chgData name="Barbara Maass" userId="b589e88a20f59164" providerId="LiveId" clId="{607D65D3-FB46-4811-8C61-A3ED9A843263}" dt="2025-12-07T19:34:51.017" v="1325" actId="1076"/>
          <ac:spMkLst>
            <pc:docMk/>
            <pc:sldMk cId="1899089550" sldId="265"/>
            <ac:spMk id="2" creationId="{883CF9C1-E934-1B30-EA62-984E226AB8B3}"/>
          </ac:spMkLst>
        </pc:spChg>
        <pc:spChg chg="mod">
          <ac:chgData name="Barbara Maass" userId="b589e88a20f59164" providerId="LiveId" clId="{607D65D3-FB46-4811-8C61-A3ED9A843263}" dt="2025-12-07T21:11:27.635" v="1437" actId="6549"/>
          <ac:spMkLst>
            <pc:docMk/>
            <pc:sldMk cId="1899089550" sldId="265"/>
            <ac:spMk id="3" creationId="{2CB8582A-81D1-8946-ECA7-CB0F8CD6633E}"/>
          </ac:spMkLst>
        </pc:spChg>
        <pc:spChg chg="mod">
          <ac:chgData name="Barbara Maass" userId="b589e88a20f59164" providerId="LiveId" clId="{607D65D3-FB46-4811-8C61-A3ED9A843263}" dt="2025-12-07T19:35:04.921" v="1327" actId="1076"/>
          <ac:spMkLst>
            <pc:docMk/>
            <pc:sldMk cId="1899089550" sldId="265"/>
            <ac:spMk id="4" creationId="{459C1047-C8AC-C886-C6DB-6C3B47B0E980}"/>
          </ac:spMkLst>
        </pc:spChg>
      </pc:sldChg>
      <pc:sldChg chg="modSp mod">
        <pc:chgData name="Barbara Maass" userId="b589e88a20f59164" providerId="LiveId" clId="{607D65D3-FB46-4811-8C61-A3ED9A843263}" dt="2025-12-07T21:22:02.576" v="1823" actId="20577"/>
        <pc:sldMkLst>
          <pc:docMk/>
          <pc:sldMk cId="436481236" sldId="266"/>
        </pc:sldMkLst>
        <pc:spChg chg="mod">
          <ac:chgData name="Barbara Maass" userId="b589e88a20f59164" providerId="LiveId" clId="{607D65D3-FB46-4811-8C61-A3ED9A843263}" dt="2025-12-07T21:11:58.337" v="1443" actId="1076"/>
          <ac:spMkLst>
            <pc:docMk/>
            <pc:sldMk cId="436481236" sldId="266"/>
            <ac:spMk id="4" creationId="{EB3C7962-FD32-4119-1483-6064E656C07A}"/>
          </ac:spMkLst>
        </pc:spChg>
        <pc:spChg chg="mod">
          <ac:chgData name="Barbara Maass" userId="b589e88a20f59164" providerId="LiveId" clId="{607D65D3-FB46-4811-8C61-A3ED9A843263}" dt="2025-12-07T21:11:48.665" v="1442" actId="1076"/>
          <ac:spMkLst>
            <pc:docMk/>
            <pc:sldMk cId="436481236" sldId="266"/>
            <ac:spMk id="5" creationId="{CE716956-8C2A-59CF-39F2-F147ABD0E1AF}"/>
          </ac:spMkLst>
        </pc:spChg>
        <pc:spChg chg="mod">
          <ac:chgData name="Barbara Maass" userId="b589e88a20f59164" providerId="LiveId" clId="{607D65D3-FB46-4811-8C61-A3ED9A843263}" dt="2025-12-07T21:22:02.576" v="1823" actId="20577"/>
          <ac:spMkLst>
            <pc:docMk/>
            <pc:sldMk cId="436481236" sldId="266"/>
            <ac:spMk id="7" creationId="{64B0B1B7-3065-619E-459D-F14200B16327}"/>
          </ac:spMkLst>
        </pc:spChg>
      </pc:sldChg>
      <pc:sldChg chg="modSp mod">
        <pc:chgData name="Barbara Maass" userId="b589e88a20f59164" providerId="LiveId" clId="{607D65D3-FB46-4811-8C61-A3ED9A843263}" dt="2025-12-07T19:33:54.642" v="1322" actId="20577"/>
        <pc:sldMkLst>
          <pc:docMk/>
          <pc:sldMk cId="4253073113" sldId="267"/>
        </pc:sldMkLst>
        <pc:spChg chg="mod">
          <ac:chgData name="Barbara Maass" userId="b589e88a20f59164" providerId="LiveId" clId="{607D65D3-FB46-4811-8C61-A3ED9A843263}" dt="2025-12-07T19:33:54.642" v="1322" actId="20577"/>
          <ac:spMkLst>
            <pc:docMk/>
            <pc:sldMk cId="4253073113" sldId="267"/>
            <ac:spMk id="2" creationId="{AF8D30CC-22BF-3BC0-C2A8-62EA599A7234}"/>
          </ac:spMkLst>
        </pc:spChg>
        <pc:spChg chg="mod">
          <ac:chgData name="Barbara Maass" userId="b589e88a20f59164" providerId="LiveId" clId="{607D65D3-FB46-4811-8C61-A3ED9A843263}" dt="2025-12-07T19:28:11.552" v="1199" actId="1076"/>
          <ac:spMkLst>
            <pc:docMk/>
            <pc:sldMk cId="4253073113" sldId="267"/>
            <ac:spMk id="4" creationId="{512795D8-922D-AFB8-7B91-E25051C975BD}"/>
          </ac:spMkLst>
        </pc:spChg>
        <pc:spChg chg="mod">
          <ac:chgData name="Barbara Maass" userId="b589e88a20f59164" providerId="LiveId" clId="{607D65D3-FB46-4811-8C61-A3ED9A843263}" dt="2025-12-07T19:28:29.345" v="1204" actId="1076"/>
          <ac:spMkLst>
            <pc:docMk/>
            <pc:sldMk cId="4253073113" sldId="267"/>
            <ac:spMk id="5" creationId="{995E385E-EE62-19F0-57C5-58BBABB08E34}"/>
          </ac:spMkLst>
        </pc:spChg>
        <pc:picChg chg="mod">
          <ac:chgData name="Barbara Maass" userId="b589e88a20f59164" providerId="LiveId" clId="{607D65D3-FB46-4811-8C61-A3ED9A843263}" dt="2025-12-07T19:28:20.346" v="1201" actId="1076"/>
          <ac:picMkLst>
            <pc:docMk/>
            <pc:sldMk cId="4253073113" sldId="267"/>
            <ac:picMk id="3" creationId="{22C54C2B-E238-07CA-F79E-2FC3C1DB2211}"/>
          </ac:picMkLst>
        </pc:picChg>
      </pc:sldChg>
      <pc:sldChg chg="modSp mod">
        <pc:chgData name="Barbara Maass" userId="b589e88a20f59164" providerId="LiveId" clId="{607D65D3-FB46-4811-8C61-A3ED9A843263}" dt="2025-12-07T23:27:39.743" v="2056" actId="1076"/>
        <pc:sldMkLst>
          <pc:docMk/>
          <pc:sldMk cId="895728038" sldId="268"/>
        </pc:sldMkLst>
        <pc:spChg chg="mod">
          <ac:chgData name="Barbara Maass" userId="b589e88a20f59164" providerId="LiveId" clId="{607D65D3-FB46-4811-8C61-A3ED9A843263}" dt="2025-12-07T23:27:39.743" v="2056" actId="1076"/>
          <ac:spMkLst>
            <pc:docMk/>
            <pc:sldMk cId="895728038" sldId="268"/>
            <ac:spMk id="4" creationId="{7A4EA23A-3836-BFE9-8829-BC2249C63891}"/>
          </ac:spMkLst>
        </pc:spChg>
        <pc:spChg chg="mod">
          <ac:chgData name="Barbara Maass" userId="b589e88a20f59164" providerId="LiveId" clId="{607D65D3-FB46-4811-8C61-A3ED9A843263}" dt="2025-12-07T23:27:27.668" v="2054" actId="1076"/>
          <ac:spMkLst>
            <pc:docMk/>
            <pc:sldMk cId="895728038" sldId="268"/>
            <ac:spMk id="5" creationId="{6D4CB3B0-2A5A-D252-E4C5-1B6CB07425F0}"/>
          </ac:spMkLst>
        </pc:spChg>
      </pc:sldChg>
      <pc:sldChg chg="addSp delSp modSp mod">
        <pc:chgData name="Barbara Maass" userId="b589e88a20f59164" providerId="LiveId" clId="{607D65D3-FB46-4811-8C61-A3ED9A843263}" dt="2025-12-07T23:09:48.962" v="1833" actId="20577"/>
        <pc:sldMkLst>
          <pc:docMk/>
          <pc:sldMk cId="1827713638" sldId="282"/>
        </pc:sldMkLst>
        <pc:spChg chg="mod">
          <ac:chgData name="Barbara Maass" userId="b589e88a20f59164" providerId="LiveId" clId="{607D65D3-FB46-4811-8C61-A3ED9A843263}" dt="2025-12-07T23:09:48.962" v="1833" actId="20577"/>
          <ac:spMkLst>
            <pc:docMk/>
            <pc:sldMk cId="1827713638" sldId="282"/>
            <ac:spMk id="2" creationId="{96372E0C-3494-D7AB-451D-A834CDCA17C5}"/>
          </ac:spMkLst>
        </pc:spChg>
        <pc:spChg chg="mod">
          <ac:chgData name="Barbara Maass" userId="b589e88a20f59164" providerId="LiveId" clId="{607D65D3-FB46-4811-8C61-A3ED9A843263}" dt="2025-12-07T18:48:49.795" v="474" actId="1076"/>
          <ac:spMkLst>
            <pc:docMk/>
            <pc:sldMk cId="1827713638" sldId="282"/>
            <ac:spMk id="4" creationId="{48359842-0E08-68DB-DDFC-F65C2587BABE}"/>
          </ac:spMkLst>
        </pc:spChg>
        <pc:spChg chg="del mod">
          <ac:chgData name="Barbara Maass" userId="b589e88a20f59164" providerId="LiveId" clId="{607D65D3-FB46-4811-8C61-A3ED9A843263}" dt="2025-12-07T18:43:09.538" v="272"/>
          <ac:spMkLst>
            <pc:docMk/>
            <pc:sldMk cId="1827713638" sldId="282"/>
            <ac:spMk id="5" creationId="{15930101-2487-2ADA-F3A1-334B4E3242A6}"/>
          </ac:spMkLst>
        </pc:spChg>
        <pc:picChg chg="add del">
          <ac:chgData name="Barbara Maass" userId="b589e88a20f59164" providerId="LiveId" clId="{607D65D3-FB46-4811-8C61-A3ED9A843263}" dt="2025-12-07T18:42:13.207" v="260" actId="478"/>
          <ac:picMkLst>
            <pc:docMk/>
            <pc:sldMk cId="1827713638" sldId="282"/>
            <ac:picMk id="1026" creationId="{F1E11E8F-6AC1-A164-FF4B-CCD4A1D8D0BF}"/>
          </ac:picMkLst>
        </pc:picChg>
        <pc:picChg chg="add mod">
          <ac:chgData name="Barbara Maass" userId="b589e88a20f59164" providerId="LiveId" clId="{607D65D3-FB46-4811-8C61-A3ED9A843263}" dt="2025-12-07T18:48:39.780" v="472" actId="14100"/>
          <ac:picMkLst>
            <pc:docMk/>
            <pc:sldMk cId="1827713638" sldId="282"/>
            <ac:picMk id="1028" creationId="{FDEE7A99-D087-5F74-284F-B062E2842618}"/>
          </ac:picMkLst>
        </pc:picChg>
        <pc:picChg chg="del">
          <ac:chgData name="Barbara Maass" userId="b589e88a20f59164" providerId="LiveId" clId="{607D65D3-FB46-4811-8C61-A3ED9A843263}" dt="2025-12-07T18:41:35.368" v="258" actId="478"/>
          <ac:picMkLst>
            <pc:docMk/>
            <pc:sldMk cId="1827713638" sldId="282"/>
            <ac:picMk id="2050" creationId="{306EA9C9-7A2E-A450-BA5E-1568B10AB576}"/>
          </ac:picMkLst>
        </pc:picChg>
      </pc:sldChg>
      <pc:sldChg chg="modSp mod">
        <pc:chgData name="Barbara Maass" userId="b589e88a20f59164" providerId="LiveId" clId="{607D65D3-FB46-4811-8C61-A3ED9A843263}" dt="2025-12-07T18:27:43.430" v="0" actId="1076"/>
        <pc:sldMkLst>
          <pc:docMk/>
          <pc:sldMk cId="257950254" sldId="283"/>
        </pc:sldMkLst>
        <pc:spChg chg="mod">
          <ac:chgData name="Barbara Maass" userId="b589e88a20f59164" providerId="LiveId" clId="{607D65D3-FB46-4811-8C61-A3ED9A843263}" dt="2025-12-07T18:27:43.430" v="0" actId="1076"/>
          <ac:spMkLst>
            <pc:docMk/>
            <pc:sldMk cId="257950254" sldId="283"/>
            <ac:spMk id="4" creationId="{D2C1B8CE-7994-2EE6-4199-EAA2D49CC8BB}"/>
          </ac:spMkLst>
        </pc:spChg>
      </pc:sldChg>
      <pc:sldChg chg="modSp mod">
        <pc:chgData name="Barbara Maass" userId="b589e88a20f59164" providerId="LiveId" clId="{607D65D3-FB46-4811-8C61-A3ED9A843263}" dt="2025-12-07T23:12:13.292" v="1846" actId="6549"/>
        <pc:sldMkLst>
          <pc:docMk/>
          <pc:sldMk cId="336394325" sldId="284"/>
        </pc:sldMkLst>
        <pc:spChg chg="mod">
          <ac:chgData name="Barbara Maass" userId="b589e88a20f59164" providerId="LiveId" clId="{607D65D3-FB46-4811-8C61-A3ED9A843263}" dt="2025-12-07T23:12:13.292" v="1846" actId="6549"/>
          <ac:spMkLst>
            <pc:docMk/>
            <pc:sldMk cId="336394325" sldId="284"/>
            <ac:spMk id="2" creationId="{408585A4-8178-8C52-4A4F-4630A1A4B827}"/>
          </ac:spMkLst>
        </pc:spChg>
        <pc:spChg chg="mod">
          <ac:chgData name="Barbara Maass" userId="b589e88a20f59164" providerId="LiveId" clId="{607D65D3-FB46-4811-8C61-A3ED9A843263}" dt="2025-12-07T18:49:27.092" v="475" actId="1076"/>
          <ac:spMkLst>
            <pc:docMk/>
            <pc:sldMk cId="336394325" sldId="284"/>
            <ac:spMk id="4" creationId="{24EB637F-30F6-86D9-328F-9B3E3DA71D82}"/>
          </ac:spMkLst>
        </pc:spChg>
        <pc:spChg chg="mod">
          <ac:chgData name="Barbara Maass" userId="b589e88a20f59164" providerId="LiveId" clId="{607D65D3-FB46-4811-8C61-A3ED9A843263}" dt="2025-12-07T19:07:31.203" v="786" actId="1076"/>
          <ac:spMkLst>
            <pc:docMk/>
            <pc:sldMk cId="336394325" sldId="284"/>
            <ac:spMk id="6" creationId="{AB720251-36C2-CF77-02D8-0185D68EAB88}"/>
          </ac:spMkLst>
        </pc:spChg>
      </pc:sldChg>
      <pc:sldChg chg="modSp mod">
        <pc:chgData name="Barbara Maass" userId="b589e88a20f59164" providerId="LiveId" clId="{607D65D3-FB46-4811-8C61-A3ED9A843263}" dt="2025-12-07T18:33:17.001" v="57" actId="6549"/>
        <pc:sldMkLst>
          <pc:docMk/>
          <pc:sldMk cId="587585557" sldId="285"/>
        </pc:sldMkLst>
        <pc:spChg chg="mod">
          <ac:chgData name="Barbara Maass" userId="b589e88a20f59164" providerId="LiveId" clId="{607D65D3-FB46-4811-8C61-A3ED9A843263}" dt="2025-12-07T18:33:17.001" v="57" actId="6549"/>
          <ac:spMkLst>
            <pc:docMk/>
            <pc:sldMk cId="587585557" sldId="285"/>
            <ac:spMk id="3" creationId="{25004B3C-1A7D-8360-5910-9805050413F1}"/>
          </ac:spMkLst>
        </pc:spChg>
        <pc:spChg chg="mod">
          <ac:chgData name="Barbara Maass" userId="b589e88a20f59164" providerId="LiveId" clId="{607D65D3-FB46-4811-8C61-A3ED9A843263}" dt="2025-12-07T18:30:29.892" v="26" actId="1036"/>
          <ac:spMkLst>
            <pc:docMk/>
            <pc:sldMk cId="587585557" sldId="285"/>
            <ac:spMk id="15" creationId="{B4389F73-8EC1-1690-C4AA-127B14BA2C32}"/>
          </ac:spMkLst>
        </pc:spChg>
      </pc:sldChg>
      <pc:sldChg chg="delSp modSp mod">
        <pc:chgData name="Barbara Maass" userId="b589e88a20f59164" providerId="LiveId" clId="{607D65D3-FB46-4811-8C61-A3ED9A843263}" dt="2025-12-07T23:17:44.244" v="2048" actId="6549"/>
        <pc:sldMkLst>
          <pc:docMk/>
          <pc:sldMk cId="1709696913" sldId="286"/>
        </pc:sldMkLst>
        <pc:spChg chg="mod">
          <ac:chgData name="Barbara Maass" userId="b589e88a20f59164" providerId="LiveId" clId="{607D65D3-FB46-4811-8C61-A3ED9A843263}" dt="2025-12-07T23:17:44.244" v="2048" actId="6549"/>
          <ac:spMkLst>
            <pc:docMk/>
            <pc:sldMk cId="1709696913" sldId="286"/>
            <ac:spMk id="2" creationId="{3EB61C62-B80A-534F-85C2-5D675AB07683}"/>
          </ac:spMkLst>
        </pc:spChg>
        <pc:spChg chg="mod">
          <ac:chgData name="Barbara Maass" userId="b589e88a20f59164" providerId="LiveId" clId="{607D65D3-FB46-4811-8C61-A3ED9A843263}" dt="2025-12-07T18:56:19.892" v="638" actId="1076"/>
          <ac:spMkLst>
            <pc:docMk/>
            <pc:sldMk cId="1709696913" sldId="286"/>
            <ac:spMk id="4" creationId="{DDF72A83-A193-6342-F35D-B63861C62E4E}"/>
          </ac:spMkLst>
        </pc:spChg>
        <pc:picChg chg="del">
          <ac:chgData name="Barbara Maass" userId="b589e88a20f59164" providerId="LiveId" clId="{607D65D3-FB46-4811-8C61-A3ED9A843263}" dt="2025-12-07T19:06:49.801" v="782" actId="478"/>
          <ac:picMkLst>
            <pc:docMk/>
            <pc:sldMk cId="1709696913" sldId="286"/>
            <ac:picMk id="2050" creationId="{623D98BF-16E0-DDAD-7BAA-CC014EE183C3}"/>
          </ac:picMkLst>
        </pc:picChg>
        <pc:picChg chg="mod">
          <ac:chgData name="Barbara Maass" userId="b589e88a20f59164" providerId="LiveId" clId="{607D65D3-FB46-4811-8C61-A3ED9A843263}" dt="2025-12-07T19:06:53.722" v="783" actId="1076"/>
          <ac:picMkLst>
            <pc:docMk/>
            <pc:sldMk cId="1709696913" sldId="286"/>
            <ac:picMk id="2052" creationId="{F9E6A72C-482B-5B78-3237-0C5A5CF7D932}"/>
          </ac:picMkLst>
        </pc:picChg>
      </pc:sldChg>
    </pc:docChg>
  </pc:docChgLst>
  <pc:docChgLst>
    <pc:chgData name="Barbara Maass" userId="b589e88a20f59164" providerId="LiveId" clId="{6F960E99-0291-4847-866B-AA9169162416}"/>
    <pc:docChg chg="undo custSel addSld delSld modSld sldOrd">
      <pc:chgData name="Barbara Maass" userId="b589e88a20f59164" providerId="LiveId" clId="{6F960E99-0291-4847-866B-AA9169162416}" dt="2025-12-06T23:44:39.472" v="10977" actId="1076"/>
      <pc:docMkLst>
        <pc:docMk/>
      </pc:docMkLst>
      <pc:sldChg chg="modSp mod">
        <pc:chgData name="Barbara Maass" userId="b589e88a20f59164" providerId="LiveId" clId="{6F960E99-0291-4847-866B-AA9169162416}" dt="2025-11-15T23:58:01.950" v="114" actId="1076"/>
        <pc:sldMkLst>
          <pc:docMk/>
          <pc:sldMk cId="1314152194" sldId="256"/>
        </pc:sldMkLst>
        <pc:spChg chg="mod">
          <ac:chgData name="Barbara Maass" userId="b589e88a20f59164" providerId="LiveId" clId="{6F960E99-0291-4847-866B-AA9169162416}" dt="2025-11-15T23:58:01.950" v="114" actId="1076"/>
          <ac:spMkLst>
            <pc:docMk/>
            <pc:sldMk cId="1314152194" sldId="256"/>
            <ac:spMk id="7" creationId="{083A1FD9-D3B4-F06F-75A5-8BDBF5D234DF}"/>
          </ac:spMkLst>
        </pc:spChg>
      </pc:sldChg>
      <pc:sldChg chg="addSp modSp mod">
        <pc:chgData name="Barbara Maass" userId="b589e88a20f59164" providerId="LiveId" clId="{6F960E99-0291-4847-866B-AA9169162416}" dt="2025-12-06T23:08:25.749" v="10806" actId="114"/>
        <pc:sldMkLst>
          <pc:docMk/>
          <pc:sldMk cId="1099713436" sldId="261"/>
        </pc:sldMkLst>
        <pc:spChg chg="add mod">
          <ac:chgData name="Barbara Maass" userId="b589e88a20f59164" providerId="LiveId" clId="{6F960E99-0291-4847-866B-AA9169162416}" dt="2025-12-06T23:08:25.749" v="10806" actId="114"/>
          <ac:spMkLst>
            <pc:docMk/>
            <pc:sldMk cId="1099713436" sldId="261"/>
            <ac:spMk id="2" creationId="{F5E985BF-B999-096B-B9A9-A26AE427425A}"/>
          </ac:spMkLst>
        </pc:spChg>
        <pc:spChg chg="mod">
          <ac:chgData name="Barbara Maass" userId="b589e88a20f59164" providerId="LiveId" clId="{6F960E99-0291-4847-866B-AA9169162416}" dt="2025-12-04T21:20:59.076" v="442" actId="1076"/>
          <ac:spMkLst>
            <pc:docMk/>
            <pc:sldMk cId="1099713436" sldId="261"/>
            <ac:spMk id="5" creationId="{9ADD2B20-F4A1-643C-EB19-C76AF13BCF28}"/>
          </ac:spMkLst>
        </pc:spChg>
        <pc:picChg chg="mod">
          <ac:chgData name="Barbara Maass" userId="b589e88a20f59164" providerId="LiveId" clId="{6F960E99-0291-4847-866B-AA9169162416}" dt="2025-11-15T23:59:35.023" v="122" actId="1076"/>
          <ac:picMkLst>
            <pc:docMk/>
            <pc:sldMk cId="1099713436" sldId="261"/>
            <ac:picMk id="2050" creationId="{51F698B6-E5A4-DC07-31E0-AEA33F3B30D0}"/>
          </ac:picMkLst>
        </pc:picChg>
      </pc:sldChg>
      <pc:sldChg chg="addSp delSp modSp mod">
        <pc:chgData name="Barbara Maass" userId="b589e88a20f59164" providerId="LiveId" clId="{6F960E99-0291-4847-866B-AA9169162416}" dt="2025-12-06T23:13:40.643" v="10831" actId="20577"/>
        <pc:sldMkLst>
          <pc:docMk/>
          <pc:sldMk cId="1076763656" sldId="262"/>
        </pc:sldMkLst>
        <pc:spChg chg="mod">
          <ac:chgData name="Barbara Maass" userId="b589e88a20f59164" providerId="LiveId" clId="{6F960E99-0291-4847-866B-AA9169162416}" dt="2025-12-05T21:43:55.006" v="7028" actId="1076"/>
          <ac:spMkLst>
            <pc:docMk/>
            <pc:sldMk cId="1076763656" sldId="262"/>
            <ac:spMk id="4" creationId="{B7F2C212-1D13-C9B2-8BA5-ABFEFB5958EB}"/>
          </ac:spMkLst>
        </pc:spChg>
        <pc:spChg chg="add mod">
          <ac:chgData name="Barbara Maass" userId="b589e88a20f59164" providerId="LiveId" clId="{6F960E99-0291-4847-866B-AA9169162416}" dt="2025-12-06T23:13:40.643" v="10831" actId="20577"/>
          <ac:spMkLst>
            <pc:docMk/>
            <pc:sldMk cId="1076763656" sldId="262"/>
            <ac:spMk id="7" creationId="{04F24F39-6DAA-A7C1-21F2-FBF1C534A8BC}"/>
          </ac:spMkLst>
        </pc:spChg>
      </pc:sldChg>
      <pc:sldChg chg="addSp delSp modSp mod ord">
        <pc:chgData name="Barbara Maass" userId="b589e88a20f59164" providerId="LiveId" clId="{6F960E99-0291-4847-866B-AA9169162416}" dt="2025-12-06T23:07:15.372" v="10805" actId="20577"/>
        <pc:sldMkLst>
          <pc:docMk/>
          <pc:sldMk cId="47196123" sldId="263"/>
        </pc:sldMkLst>
        <pc:spChg chg="add mod">
          <ac:chgData name="Barbara Maass" userId="b589e88a20f59164" providerId="LiveId" clId="{6F960E99-0291-4847-866B-AA9169162416}" dt="2025-12-06T23:07:15.372" v="10805" actId="20577"/>
          <ac:spMkLst>
            <pc:docMk/>
            <pc:sldMk cId="47196123" sldId="263"/>
            <ac:spMk id="2" creationId="{77B8FAA7-8E8A-DDC8-2553-E4E449DC18D8}"/>
          </ac:spMkLst>
        </pc:spChg>
        <pc:spChg chg="mod">
          <ac:chgData name="Barbara Maass" userId="b589e88a20f59164" providerId="LiveId" clId="{6F960E99-0291-4847-866B-AA9169162416}" dt="2025-12-04T22:18:54.179" v="2432" actId="1076"/>
          <ac:spMkLst>
            <pc:docMk/>
            <pc:sldMk cId="47196123" sldId="263"/>
            <ac:spMk id="4" creationId="{8CF2BAF1-BBF1-2252-45FF-ECB71B2CF120}"/>
          </ac:spMkLst>
        </pc:spChg>
      </pc:sldChg>
      <pc:sldChg chg="addSp modSp mod">
        <pc:chgData name="Barbara Maass" userId="b589e88a20f59164" providerId="LiveId" clId="{6F960E99-0291-4847-866B-AA9169162416}" dt="2025-12-06T23:14:41.491" v="10835" actId="3626"/>
        <pc:sldMkLst>
          <pc:docMk/>
          <pc:sldMk cId="2947585409" sldId="264"/>
        </pc:sldMkLst>
        <pc:spChg chg="add mod">
          <ac:chgData name="Barbara Maass" userId="b589e88a20f59164" providerId="LiveId" clId="{6F960E99-0291-4847-866B-AA9169162416}" dt="2025-12-06T23:14:41.491" v="10835" actId="3626"/>
          <ac:spMkLst>
            <pc:docMk/>
            <pc:sldMk cId="2947585409" sldId="264"/>
            <ac:spMk id="2" creationId="{ABD93579-D52C-7B74-64A6-68DCE73B12D6}"/>
          </ac:spMkLst>
        </pc:spChg>
        <pc:spChg chg="mod">
          <ac:chgData name="Barbara Maass" userId="b589e88a20f59164" providerId="LiveId" clId="{6F960E99-0291-4847-866B-AA9169162416}" dt="2025-12-05T22:39:57.124" v="8000" actId="1076"/>
          <ac:spMkLst>
            <pc:docMk/>
            <pc:sldMk cId="2947585409" sldId="264"/>
            <ac:spMk id="4" creationId="{A02E0469-9241-4087-5980-D88C17B9D680}"/>
          </ac:spMkLst>
        </pc:spChg>
        <pc:spChg chg="mod">
          <ac:chgData name="Barbara Maass" userId="b589e88a20f59164" providerId="LiveId" clId="{6F960E99-0291-4847-866B-AA9169162416}" dt="2025-12-05T22:50:09.076" v="8384" actId="255"/>
          <ac:spMkLst>
            <pc:docMk/>
            <pc:sldMk cId="2947585409" sldId="264"/>
            <ac:spMk id="5" creationId="{FFDAD1B3-2531-D9B5-F4B8-52600F286DC5}"/>
          </ac:spMkLst>
        </pc:spChg>
        <pc:picChg chg="mod">
          <ac:chgData name="Barbara Maass" userId="b589e88a20f59164" providerId="LiveId" clId="{6F960E99-0291-4847-866B-AA9169162416}" dt="2025-12-05T22:54:33.685" v="8487" actId="14100"/>
          <ac:picMkLst>
            <pc:docMk/>
            <pc:sldMk cId="2947585409" sldId="264"/>
            <ac:picMk id="3" creationId="{4AB84170-5686-7145-E657-891D54355F23}"/>
          </ac:picMkLst>
        </pc:picChg>
        <pc:picChg chg="mod">
          <ac:chgData name="Barbara Maass" userId="b589e88a20f59164" providerId="LiveId" clId="{6F960E99-0291-4847-866B-AA9169162416}" dt="2025-12-05T22:54:36.229" v="8488" actId="1076"/>
          <ac:picMkLst>
            <pc:docMk/>
            <pc:sldMk cId="2947585409" sldId="264"/>
            <ac:picMk id="7" creationId="{FE44D238-7646-39D1-7ACD-43A1B4A55530}"/>
          </ac:picMkLst>
        </pc:picChg>
      </pc:sldChg>
      <pc:sldChg chg="addSp modSp mod">
        <pc:chgData name="Barbara Maass" userId="b589e88a20f59164" providerId="LiveId" clId="{6F960E99-0291-4847-866B-AA9169162416}" dt="2025-12-06T23:15:58.536" v="10837" actId="3626"/>
        <pc:sldMkLst>
          <pc:docMk/>
          <pc:sldMk cId="1899089550" sldId="265"/>
        </pc:sldMkLst>
        <pc:spChg chg="add mod">
          <ac:chgData name="Barbara Maass" userId="b589e88a20f59164" providerId="LiveId" clId="{6F960E99-0291-4847-866B-AA9169162416}" dt="2025-11-15T23:56:35.903" v="109" actId="1076"/>
          <ac:spMkLst>
            <pc:docMk/>
            <pc:sldMk cId="1899089550" sldId="265"/>
            <ac:spMk id="2" creationId="{883CF9C1-E934-1B30-EA62-984E226AB8B3}"/>
          </ac:spMkLst>
        </pc:spChg>
        <pc:spChg chg="add mod">
          <ac:chgData name="Barbara Maass" userId="b589e88a20f59164" providerId="LiveId" clId="{6F960E99-0291-4847-866B-AA9169162416}" dt="2025-12-06T23:15:58.536" v="10837" actId="3626"/>
          <ac:spMkLst>
            <pc:docMk/>
            <pc:sldMk cId="1899089550" sldId="265"/>
            <ac:spMk id="3" creationId="{2CB8582A-81D1-8946-ECA7-CB0F8CD6633E}"/>
          </ac:spMkLst>
        </pc:spChg>
        <pc:spChg chg="mod">
          <ac:chgData name="Barbara Maass" userId="b589e88a20f59164" providerId="LiveId" clId="{6F960E99-0291-4847-866B-AA9169162416}" dt="2025-12-05T23:02:19.700" v="8622" actId="1076"/>
          <ac:spMkLst>
            <pc:docMk/>
            <pc:sldMk cId="1899089550" sldId="265"/>
            <ac:spMk id="4" creationId="{459C1047-C8AC-C886-C6DB-6C3B47B0E980}"/>
          </ac:spMkLst>
        </pc:spChg>
        <pc:picChg chg="add mod">
          <ac:chgData name="Barbara Maass" userId="b589e88a20f59164" providerId="LiveId" clId="{6F960E99-0291-4847-866B-AA9169162416}" dt="2025-11-15T23:56:44.166" v="111" actId="14100"/>
          <ac:picMkLst>
            <pc:docMk/>
            <pc:sldMk cId="1899089550" sldId="265"/>
            <ac:picMk id="5" creationId="{A411C811-8F16-307D-65BD-4C3A1E538676}"/>
          </ac:picMkLst>
        </pc:picChg>
        <pc:picChg chg="add mod">
          <ac:chgData name="Barbara Maass" userId="b589e88a20f59164" providerId="LiveId" clId="{6F960E99-0291-4847-866B-AA9169162416}" dt="2025-11-15T23:56:30.279" v="108" actId="1076"/>
          <ac:picMkLst>
            <pc:docMk/>
            <pc:sldMk cId="1899089550" sldId="265"/>
            <ac:picMk id="7" creationId="{A513BA1A-0290-1B8F-7B4A-4645E634A5C8}"/>
          </ac:picMkLst>
        </pc:picChg>
      </pc:sldChg>
      <pc:sldChg chg="addSp delSp modSp mod">
        <pc:chgData name="Barbara Maass" userId="b589e88a20f59164" providerId="LiveId" clId="{6F960E99-0291-4847-866B-AA9169162416}" dt="2025-12-06T23:26:06.941" v="10860" actId="114"/>
        <pc:sldMkLst>
          <pc:docMk/>
          <pc:sldMk cId="436481236" sldId="266"/>
        </pc:sldMkLst>
        <pc:spChg chg="mod">
          <ac:chgData name="Barbara Maass" userId="b589e88a20f59164" providerId="LiveId" clId="{6F960E99-0291-4847-866B-AA9169162416}" dt="2025-12-05T23:53:32.091" v="9305" actId="1076"/>
          <ac:spMkLst>
            <pc:docMk/>
            <pc:sldMk cId="436481236" sldId="266"/>
            <ac:spMk id="4" creationId="{EB3C7962-FD32-4119-1483-6064E656C07A}"/>
          </ac:spMkLst>
        </pc:spChg>
        <pc:spChg chg="mod">
          <ac:chgData name="Barbara Maass" userId="b589e88a20f59164" providerId="LiveId" clId="{6F960E99-0291-4847-866B-AA9169162416}" dt="2025-11-15T23:43:33.493" v="18" actId="1076"/>
          <ac:spMkLst>
            <pc:docMk/>
            <pc:sldMk cId="436481236" sldId="266"/>
            <ac:spMk id="5" creationId="{CE716956-8C2A-59CF-39F2-F147ABD0E1AF}"/>
          </ac:spMkLst>
        </pc:spChg>
        <pc:spChg chg="add mod">
          <ac:chgData name="Barbara Maass" userId="b589e88a20f59164" providerId="LiveId" clId="{6F960E99-0291-4847-866B-AA9169162416}" dt="2025-12-06T23:26:06.941" v="10860" actId="114"/>
          <ac:spMkLst>
            <pc:docMk/>
            <pc:sldMk cId="436481236" sldId="266"/>
            <ac:spMk id="7" creationId="{64B0B1B7-3065-619E-459D-F14200B16327}"/>
          </ac:spMkLst>
        </pc:spChg>
        <pc:picChg chg="add mod">
          <ac:chgData name="Barbara Maass" userId="b589e88a20f59164" providerId="LiveId" clId="{6F960E99-0291-4847-866B-AA9169162416}" dt="2025-11-15T23:45:05.694" v="25" actId="1076"/>
          <ac:picMkLst>
            <pc:docMk/>
            <pc:sldMk cId="436481236" sldId="266"/>
            <ac:picMk id="4098" creationId="{1EB7FDB4-6BD7-A997-FC77-C4523DA3CB4A}"/>
          </ac:picMkLst>
        </pc:picChg>
      </pc:sldChg>
      <pc:sldChg chg="addSp modSp mod ord">
        <pc:chgData name="Barbara Maass" userId="b589e88a20f59164" providerId="LiveId" clId="{6F960E99-0291-4847-866B-AA9169162416}" dt="2025-12-06T23:17:59.116" v="10845" actId="115"/>
        <pc:sldMkLst>
          <pc:docMk/>
          <pc:sldMk cId="4253073113" sldId="267"/>
        </pc:sldMkLst>
        <pc:spChg chg="add mod">
          <ac:chgData name="Barbara Maass" userId="b589e88a20f59164" providerId="LiveId" clId="{6F960E99-0291-4847-866B-AA9169162416}" dt="2025-12-06T23:17:59.116" v="10845" actId="115"/>
          <ac:spMkLst>
            <pc:docMk/>
            <pc:sldMk cId="4253073113" sldId="267"/>
            <ac:spMk id="2" creationId="{AF8D30CC-22BF-3BC0-C2A8-62EA599A7234}"/>
          </ac:spMkLst>
        </pc:spChg>
        <pc:spChg chg="mod">
          <ac:chgData name="Barbara Maass" userId="b589e88a20f59164" providerId="LiveId" clId="{6F960E99-0291-4847-866B-AA9169162416}" dt="2025-11-15T23:45:39.792" v="42" actId="20577"/>
          <ac:spMkLst>
            <pc:docMk/>
            <pc:sldMk cId="4253073113" sldId="267"/>
            <ac:spMk id="4" creationId="{512795D8-922D-AFB8-7B91-E25051C975BD}"/>
          </ac:spMkLst>
        </pc:spChg>
        <pc:spChg chg="add mod">
          <ac:chgData name="Barbara Maass" userId="b589e88a20f59164" providerId="LiveId" clId="{6F960E99-0291-4847-866B-AA9169162416}" dt="2025-11-15T23:51:17.791" v="70" actId="1076"/>
          <ac:spMkLst>
            <pc:docMk/>
            <pc:sldMk cId="4253073113" sldId="267"/>
            <ac:spMk id="5" creationId="{995E385E-EE62-19F0-57C5-58BBABB08E34}"/>
          </ac:spMkLst>
        </pc:spChg>
        <pc:picChg chg="add mod">
          <ac:chgData name="Barbara Maass" userId="b589e88a20f59164" providerId="LiveId" clId="{6F960E99-0291-4847-866B-AA9169162416}" dt="2025-11-15T23:50:15.575" v="46" actId="1076"/>
          <ac:picMkLst>
            <pc:docMk/>
            <pc:sldMk cId="4253073113" sldId="267"/>
            <ac:picMk id="3" creationId="{22C54C2B-E238-07CA-F79E-2FC3C1DB2211}"/>
          </ac:picMkLst>
        </pc:picChg>
      </pc:sldChg>
      <pc:sldChg chg="addSp delSp modSp mod">
        <pc:chgData name="Barbara Maass" userId="b589e88a20f59164" providerId="LiveId" clId="{6F960E99-0291-4847-866B-AA9169162416}" dt="2025-12-06T23:43:25.866" v="10961" actId="14100"/>
        <pc:sldMkLst>
          <pc:docMk/>
          <pc:sldMk cId="895728038" sldId="268"/>
        </pc:sldMkLst>
        <pc:spChg chg="del">
          <ac:chgData name="Barbara Maass" userId="b589e88a20f59164" providerId="LiveId" clId="{6F960E99-0291-4847-866B-AA9169162416}" dt="2025-12-06T20:00:55.480" v="10803" actId="478"/>
          <ac:spMkLst>
            <pc:docMk/>
            <pc:sldMk cId="895728038" sldId="268"/>
            <ac:spMk id="4" creationId="{6E1B6A11-B11F-6473-9030-6A4FC461DF0A}"/>
          </ac:spMkLst>
        </pc:spChg>
        <pc:spChg chg="add mod">
          <ac:chgData name="Barbara Maass" userId="b589e88a20f59164" providerId="LiveId" clId="{6F960E99-0291-4847-866B-AA9169162416}" dt="2025-12-06T23:42:08.434" v="10871" actId="113"/>
          <ac:spMkLst>
            <pc:docMk/>
            <pc:sldMk cId="895728038" sldId="268"/>
            <ac:spMk id="4" creationId="{7A4EA23A-3836-BFE9-8829-BC2249C63891}"/>
          </ac:spMkLst>
        </pc:spChg>
        <pc:spChg chg="add mod">
          <ac:chgData name="Barbara Maass" userId="b589e88a20f59164" providerId="LiveId" clId="{6F960E99-0291-4847-866B-AA9169162416}" dt="2025-12-06T23:43:18.786" v="10960" actId="1076"/>
          <ac:spMkLst>
            <pc:docMk/>
            <pc:sldMk cId="895728038" sldId="268"/>
            <ac:spMk id="5" creationId="{6D4CB3B0-2A5A-D252-E4C5-1B6CB07425F0}"/>
          </ac:spMkLst>
        </pc:spChg>
        <pc:picChg chg="add mod">
          <ac:chgData name="Barbara Maass" userId="b589e88a20f59164" providerId="LiveId" clId="{6F960E99-0291-4847-866B-AA9169162416}" dt="2025-12-06T23:43:25.866" v="10961" actId="14100"/>
          <ac:picMkLst>
            <pc:docMk/>
            <pc:sldMk cId="895728038" sldId="268"/>
            <ac:picMk id="3" creationId="{6544C96F-4434-3F75-005B-8CB048D66EA2}"/>
          </ac:picMkLst>
        </pc:picChg>
      </pc:sldChg>
      <pc:sldChg chg="delSp mod">
        <pc:chgData name="Barbara Maass" userId="b589e88a20f59164" providerId="LiveId" clId="{6F960E99-0291-4847-866B-AA9169162416}" dt="2025-12-06T23:44:10.112" v="10965" actId="478"/>
        <pc:sldMkLst>
          <pc:docMk/>
          <pc:sldMk cId="1465677731" sldId="269"/>
        </pc:sldMkLst>
        <pc:spChg chg="del">
          <ac:chgData name="Barbara Maass" userId="b589e88a20f59164" providerId="LiveId" clId="{6F960E99-0291-4847-866B-AA9169162416}" dt="2025-12-06T23:44:10.112" v="10965" actId="478"/>
          <ac:spMkLst>
            <pc:docMk/>
            <pc:sldMk cId="1465677731" sldId="269"/>
            <ac:spMk id="4" creationId="{68C0E0A7-00A6-B044-1CBF-395C850F33A9}"/>
          </ac:spMkLst>
        </pc:spChg>
      </pc:sldChg>
      <pc:sldChg chg="delSp modSp mod">
        <pc:chgData name="Barbara Maass" userId="b589e88a20f59164" providerId="LiveId" clId="{6F960E99-0291-4847-866B-AA9169162416}" dt="2025-12-06T23:44:00.159" v="10964" actId="478"/>
        <pc:sldMkLst>
          <pc:docMk/>
          <pc:sldMk cId="3438976391" sldId="270"/>
        </pc:sldMkLst>
        <pc:spChg chg="del mod">
          <ac:chgData name="Barbara Maass" userId="b589e88a20f59164" providerId="LiveId" clId="{6F960E99-0291-4847-866B-AA9169162416}" dt="2025-12-06T23:44:00.159" v="10964" actId="478"/>
          <ac:spMkLst>
            <pc:docMk/>
            <pc:sldMk cId="3438976391" sldId="270"/>
            <ac:spMk id="4" creationId="{508D7BA1-A5C4-D25A-817E-5C400B2CD368}"/>
          </ac:spMkLst>
        </pc:spChg>
      </pc:sldChg>
      <pc:sldChg chg="del">
        <pc:chgData name="Barbara Maass" userId="b589e88a20f59164" providerId="LiveId" clId="{6F960E99-0291-4847-866B-AA9169162416}" dt="2025-12-06T23:44:12.357" v="10966" actId="47"/>
        <pc:sldMkLst>
          <pc:docMk/>
          <pc:sldMk cId="3891189996" sldId="271"/>
        </pc:sldMkLst>
      </pc:sldChg>
      <pc:sldChg chg="del">
        <pc:chgData name="Barbara Maass" userId="b589e88a20f59164" providerId="LiveId" clId="{6F960E99-0291-4847-866B-AA9169162416}" dt="2025-12-06T23:44:13.364" v="10967" actId="47"/>
        <pc:sldMkLst>
          <pc:docMk/>
          <pc:sldMk cId="4013783278" sldId="272"/>
        </pc:sldMkLst>
      </pc:sldChg>
      <pc:sldChg chg="del">
        <pc:chgData name="Barbara Maass" userId="b589e88a20f59164" providerId="LiveId" clId="{6F960E99-0291-4847-866B-AA9169162416}" dt="2025-12-06T23:44:14.770" v="10968" actId="47"/>
        <pc:sldMkLst>
          <pc:docMk/>
          <pc:sldMk cId="2438027502" sldId="273"/>
        </pc:sldMkLst>
      </pc:sldChg>
      <pc:sldChg chg="del">
        <pc:chgData name="Barbara Maass" userId="b589e88a20f59164" providerId="LiveId" clId="{6F960E99-0291-4847-866B-AA9169162416}" dt="2025-12-06T23:44:16.704" v="10969" actId="47"/>
        <pc:sldMkLst>
          <pc:docMk/>
          <pc:sldMk cId="3572860366" sldId="274"/>
        </pc:sldMkLst>
      </pc:sldChg>
      <pc:sldChg chg="del">
        <pc:chgData name="Barbara Maass" userId="b589e88a20f59164" providerId="LiveId" clId="{6F960E99-0291-4847-866B-AA9169162416}" dt="2025-12-06T23:44:18.354" v="10970" actId="47"/>
        <pc:sldMkLst>
          <pc:docMk/>
          <pc:sldMk cId="3565813456" sldId="275"/>
        </pc:sldMkLst>
      </pc:sldChg>
      <pc:sldChg chg="del">
        <pc:chgData name="Barbara Maass" userId="b589e88a20f59164" providerId="LiveId" clId="{6F960E99-0291-4847-866B-AA9169162416}" dt="2025-12-06T23:44:19.681" v="10971" actId="47"/>
        <pc:sldMkLst>
          <pc:docMk/>
          <pc:sldMk cId="2630875249" sldId="276"/>
        </pc:sldMkLst>
      </pc:sldChg>
      <pc:sldChg chg="del">
        <pc:chgData name="Barbara Maass" userId="b589e88a20f59164" providerId="LiveId" clId="{6F960E99-0291-4847-866B-AA9169162416}" dt="2025-12-06T23:44:20.823" v="10972" actId="47"/>
        <pc:sldMkLst>
          <pc:docMk/>
          <pc:sldMk cId="1929048943" sldId="277"/>
        </pc:sldMkLst>
      </pc:sldChg>
      <pc:sldChg chg="del">
        <pc:chgData name="Barbara Maass" userId="b589e88a20f59164" providerId="LiveId" clId="{6F960E99-0291-4847-866B-AA9169162416}" dt="2025-12-06T23:44:25.211" v="10974" actId="47"/>
        <pc:sldMkLst>
          <pc:docMk/>
          <pc:sldMk cId="2236667635" sldId="278"/>
        </pc:sldMkLst>
      </pc:sldChg>
      <pc:sldChg chg="del">
        <pc:chgData name="Barbara Maass" userId="b589e88a20f59164" providerId="LiveId" clId="{6F960E99-0291-4847-866B-AA9169162416}" dt="2025-12-06T23:44:23.839" v="10973" actId="47"/>
        <pc:sldMkLst>
          <pc:docMk/>
          <pc:sldMk cId="3220793185" sldId="279"/>
        </pc:sldMkLst>
      </pc:sldChg>
      <pc:sldChg chg="del">
        <pc:chgData name="Barbara Maass" userId="b589e88a20f59164" providerId="LiveId" clId="{6F960E99-0291-4847-866B-AA9169162416}" dt="2025-12-06T23:44:27.791" v="10976" actId="47"/>
        <pc:sldMkLst>
          <pc:docMk/>
          <pc:sldMk cId="3731554446" sldId="280"/>
        </pc:sldMkLst>
      </pc:sldChg>
      <pc:sldChg chg="del">
        <pc:chgData name="Barbara Maass" userId="b589e88a20f59164" providerId="LiveId" clId="{6F960E99-0291-4847-866B-AA9169162416}" dt="2025-12-06T23:44:26.513" v="10975" actId="47"/>
        <pc:sldMkLst>
          <pc:docMk/>
          <pc:sldMk cId="26254561" sldId="281"/>
        </pc:sldMkLst>
      </pc:sldChg>
      <pc:sldChg chg="addSp delSp modSp add mod">
        <pc:chgData name="Barbara Maass" userId="b589e88a20f59164" providerId="LiveId" clId="{6F960E99-0291-4847-866B-AA9169162416}" dt="2025-12-06T23:09:14.058" v="10808" actId="20577"/>
        <pc:sldMkLst>
          <pc:docMk/>
          <pc:sldMk cId="1827713638" sldId="282"/>
        </pc:sldMkLst>
        <pc:spChg chg="mod">
          <ac:chgData name="Barbara Maass" userId="b589e88a20f59164" providerId="LiveId" clId="{6F960E99-0291-4847-866B-AA9169162416}" dt="2025-12-06T23:09:14.058" v="10808" actId="20577"/>
          <ac:spMkLst>
            <pc:docMk/>
            <pc:sldMk cId="1827713638" sldId="282"/>
            <ac:spMk id="2" creationId="{96372E0C-3494-D7AB-451D-A834CDCA17C5}"/>
          </ac:spMkLst>
        </pc:spChg>
        <pc:spChg chg="mod">
          <ac:chgData name="Barbara Maass" userId="b589e88a20f59164" providerId="LiveId" clId="{6F960E99-0291-4847-866B-AA9169162416}" dt="2025-12-05T19:53:21.551" v="4195" actId="20577"/>
          <ac:spMkLst>
            <pc:docMk/>
            <pc:sldMk cId="1827713638" sldId="282"/>
            <ac:spMk id="4" creationId="{48359842-0E08-68DB-DDFC-F65C2587BABE}"/>
          </ac:spMkLst>
        </pc:spChg>
      </pc:sldChg>
      <pc:sldChg chg="delSp modSp add mod ord">
        <pc:chgData name="Barbara Maass" userId="b589e88a20f59164" providerId="LiveId" clId="{6F960E99-0291-4847-866B-AA9169162416}" dt="2025-12-06T23:44:39.472" v="10977" actId="1076"/>
        <pc:sldMkLst>
          <pc:docMk/>
          <pc:sldMk cId="257950254" sldId="283"/>
        </pc:sldMkLst>
        <pc:spChg chg="mod">
          <ac:chgData name="Barbara Maass" userId="b589e88a20f59164" providerId="LiveId" clId="{6F960E99-0291-4847-866B-AA9169162416}" dt="2025-12-06T23:44:39.472" v="10977" actId="1076"/>
          <ac:spMkLst>
            <pc:docMk/>
            <pc:sldMk cId="257950254" sldId="283"/>
            <ac:spMk id="4" creationId="{D2C1B8CE-7994-2EE6-4199-EAA2D49CC8BB}"/>
          </ac:spMkLst>
        </pc:spChg>
      </pc:sldChg>
      <pc:sldChg chg="addSp delSp modSp add mod">
        <pc:chgData name="Barbara Maass" userId="b589e88a20f59164" providerId="LiveId" clId="{6F960E99-0291-4847-866B-AA9169162416}" dt="2025-12-06T23:11:14.350" v="10820" actId="3626"/>
        <pc:sldMkLst>
          <pc:docMk/>
          <pc:sldMk cId="336394325" sldId="284"/>
        </pc:sldMkLst>
        <pc:spChg chg="add mod">
          <ac:chgData name="Barbara Maass" userId="b589e88a20f59164" providerId="LiveId" clId="{6F960E99-0291-4847-866B-AA9169162416}" dt="2025-12-06T23:11:14.350" v="10820" actId="3626"/>
          <ac:spMkLst>
            <pc:docMk/>
            <pc:sldMk cId="336394325" sldId="284"/>
            <ac:spMk id="2" creationId="{408585A4-8178-8C52-4A4F-4630A1A4B827}"/>
          </ac:spMkLst>
        </pc:spChg>
      </pc:sldChg>
      <pc:sldChg chg="addSp delSp modSp add mod">
        <pc:chgData name="Barbara Maass" userId="b589e88a20f59164" providerId="LiveId" clId="{6F960E99-0291-4847-866B-AA9169162416}" dt="2025-12-05T18:48:07.888" v="3252" actId="20577"/>
        <pc:sldMkLst>
          <pc:docMk/>
          <pc:sldMk cId="587585557" sldId="285"/>
        </pc:sldMkLst>
        <pc:spChg chg="add del mod">
          <ac:chgData name="Barbara Maass" userId="b589e88a20f59164" providerId="LiveId" clId="{6F960E99-0291-4847-866B-AA9169162416}" dt="2025-12-05T18:48:07.888" v="3252" actId="20577"/>
          <ac:spMkLst>
            <pc:docMk/>
            <pc:sldMk cId="587585557" sldId="285"/>
            <ac:spMk id="3" creationId="{25004B3C-1A7D-8360-5910-9805050413F1}"/>
          </ac:spMkLst>
        </pc:spChg>
        <pc:spChg chg="mod">
          <ac:chgData name="Barbara Maass" userId="b589e88a20f59164" providerId="LiveId" clId="{6F960E99-0291-4847-866B-AA9169162416}" dt="2025-12-04T22:42:20.887" v="2876" actId="20577"/>
          <ac:spMkLst>
            <pc:docMk/>
            <pc:sldMk cId="587585557" sldId="285"/>
            <ac:spMk id="4" creationId="{DF099DD5-9F48-4C85-502A-7E02C58AD9E4}"/>
          </ac:spMkLst>
        </pc:spChg>
        <pc:spChg chg="add mod">
          <ac:chgData name="Barbara Maass" userId="b589e88a20f59164" providerId="LiveId" clId="{6F960E99-0291-4847-866B-AA9169162416}" dt="2025-12-05T18:43:53.106" v="3218" actId="1076"/>
          <ac:spMkLst>
            <pc:docMk/>
            <pc:sldMk cId="587585557" sldId="285"/>
            <ac:spMk id="5" creationId="{84787452-6552-4A8C-1390-C3E1E920894C}"/>
          </ac:spMkLst>
        </pc:spChg>
        <pc:spChg chg="add mod">
          <ac:chgData name="Barbara Maass" userId="b589e88a20f59164" providerId="LiveId" clId="{6F960E99-0291-4847-866B-AA9169162416}" dt="2025-12-05T18:43:48.011" v="3217" actId="1076"/>
          <ac:spMkLst>
            <pc:docMk/>
            <pc:sldMk cId="587585557" sldId="285"/>
            <ac:spMk id="6" creationId="{C72F9B62-BBD6-B90A-9871-562E1447C624}"/>
          </ac:spMkLst>
        </pc:spChg>
        <pc:spChg chg="add mod">
          <ac:chgData name="Barbara Maass" userId="b589e88a20f59164" providerId="LiveId" clId="{6F960E99-0291-4847-866B-AA9169162416}" dt="2025-12-05T18:43:45.475" v="3216" actId="1076"/>
          <ac:spMkLst>
            <pc:docMk/>
            <pc:sldMk cId="587585557" sldId="285"/>
            <ac:spMk id="7" creationId="{F027F589-F75D-3A24-11AE-C2701DCC0E1F}"/>
          </ac:spMkLst>
        </pc:spChg>
        <pc:spChg chg="add mod">
          <ac:chgData name="Barbara Maass" userId="b589e88a20f59164" providerId="LiveId" clId="{6F960E99-0291-4847-866B-AA9169162416}" dt="2025-12-05T18:43:41.682" v="3215" actId="1076"/>
          <ac:spMkLst>
            <pc:docMk/>
            <pc:sldMk cId="587585557" sldId="285"/>
            <ac:spMk id="8" creationId="{08CAF865-DE60-7AF6-3BCA-4B61E4A6602D}"/>
          </ac:spMkLst>
        </pc:spChg>
        <pc:spChg chg="add mod">
          <ac:chgData name="Barbara Maass" userId="b589e88a20f59164" providerId="LiveId" clId="{6F960E99-0291-4847-866B-AA9169162416}" dt="2025-12-05T18:44:10.194" v="3219" actId="1076"/>
          <ac:spMkLst>
            <pc:docMk/>
            <pc:sldMk cId="587585557" sldId="285"/>
            <ac:spMk id="9" creationId="{2A24B0ED-FC8D-AA7D-D7E5-52C559B4BC6E}"/>
          </ac:spMkLst>
        </pc:spChg>
        <pc:spChg chg="add mod">
          <ac:chgData name="Barbara Maass" userId="b589e88a20f59164" providerId="LiveId" clId="{6F960E99-0291-4847-866B-AA9169162416}" dt="2025-12-05T18:44:14.562" v="3220" actId="1076"/>
          <ac:spMkLst>
            <pc:docMk/>
            <pc:sldMk cId="587585557" sldId="285"/>
            <ac:spMk id="10" creationId="{049222FA-7D46-FA29-B746-1FA890CE28A0}"/>
          </ac:spMkLst>
        </pc:spChg>
        <pc:spChg chg="add mod">
          <ac:chgData name="Barbara Maass" userId="b589e88a20f59164" providerId="LiveId" clId="{6F960E99-0291-4847-866B-AA9169162416}" dt="2025-12-05T18:44:19.483" v="3221" actId="1076"/>
          <ac:spMkLst>
            <pc:docMk/>
            <pc:sldMk cId="587585557" sldId="285"/>
            <ac:spMk id="11" creationId="{AA69F8C8-1758-57E3-9CF3-2A814F4CB56C}"/>
          </ac:spMkLst>
        </pc:spChg>
        <pc:spChg chg="add mod">
          <ac:chgData name="Barbara Maass" userId="b589e88a20f59164" providerId="LiveId" clId="{6F960E99-0291-4847-866B-AA9169162416}" dt="2025-12-05T18:44:27.595" v="3222" actId="1076"/>
          <ac:spMkLst>
            <pc:docMk/>
            <pc:sldMk cId="587585557" sldId="285"/>
            <ac:spMk id="12" creationId="{BA039665-B124-DA01-EC45-5456C4618C4F}"/>
          </ac:spMkLst>
        </pc:spChg>
        <pc:spChg chg="add mod">
          <ac:chgData name="Barbara Maass" userId="b589e88a20f59164" providerId="LiveId" clId="{6F960E99-0291-4847-866B-AA9169162416}" dt="2025-12-05T18:45:12.955" v="3224" actId="1076"/>
          <ac:spMkLst>
            <pc:docMk/>
            <pc:sldMk cId="587585557" sldId="285"/>
            <ac:spMk id="13" creationId="{3D300292-72AF-6755-B5A6-AA6147C7341E}"/>
          </ac:spMkLst>
        </pc:spChg>
        <pc:spChg chg="add mod">
          <ac:chgData name="Barbara Maass" userId="b589e88a20f59164" providerId="LiveId" clId="{6F960E99-0291-4847-866B-AA9169162416}" dt="2025-12-05T18:45:20.499" v="3225" actId="1076"/>
          <ac:spMkLst>
            <pc:docMk/>
            <pc:sldMk cId="587585557" sldId="285"/>
            <ac:spMk id="14" creationId="{521F1754-81B1-6AC9-30D6-4880A36B893B}"/>
          </ac:spMkLst>
        </pc:spChg>
        <pc:spChg chg="add mod">
          <ac:chgData name="Barbara Maass" userId="b589e88a20f59164" providerId="LiveId" clId="{6F960E99-0291-4847-866B-AA9169162416}" dt="2025-12-05T18:45:25.819" v="3226" actId="1076"/>
          <ac:spMkLst>
            <pc:docMk/>
            <pc:sldMk cId="587585557" sldId="285"/>
            <ac:spMk id="15" creationId="{B4389F73-8EC1-1690-C4AA-127B14BA2C32}"/>
          </ac:spMkLst>
        </pc:spChg>
        <pc:spChg chg="add mod">
          <ac:chgData name="Barbara Maass" userId="b589e88a20f59164" providerId="LiveId" clId="{6F960E99-0291-4847-866B-AA9169162416}" dt="2025-12-05T18:46:31.659" v="3246" actId="1076"/>
          <ac:spMkLst>
            <pc:docMk/>
            <pc:sldMk cId="587585557" sldId="285"/>
            <ac:spMk id="16" creationId="{A8BF85A1-7C15-FC6A-793F-2510BCEA1E87}"/>
          </ac:spMkLst>
        </pc:spChg>
        <pc:spChg chg="add mod">
          <ac:chgData name="Barbara Maass" userId="b589e88a20f59164" providerId="LiveId" clId="{6F960E99-0291-4847-866B-AA9169162416}" dt="2025-12-05T18:46:26.435" v="3245" actId="1076"/>
          <ac:spMkLst>
            <pc:docMk/>
            <pc:sldMk cId="587585557" sldId="285"/>
            <ac:spMk id="17" creationId="{CA5FFA09-E5FA-ACFE-8765-6B3C65C8EF3C}"/>
          </ac:spMkLst>
        </pc:spChg>
        <pc:spChg chg="add mod">
          <ac:chgData name="Barbara Maass" userId="b589e88a20f59164" providerId="LiveId" clId="{6F960E99-0291-4847-866B-AA9169162416}" dt="2025-12-05T18:46:23.178" v="3244" actId="1076"/>
          <ac:spMkLst>
            <pc:docMk/>
            <pc:sldMk cId="587585557" sldId="285"/>
            <ac:spMk id="18" creationId="{BB648666-51AC-AA6C-96D7-F90B5B678D6E}"/>
          </ac:spMkLst>
        </pc:spChg>
        <pc:spChg chg="add mod">
          <ac:chgData name="Barbara Maass" userId="b589e88a20f59164" providerId="LiveId" clId="{6F960E99-0291-4847-866B-AA9169162416}" dt="2025-12-05T18:46:16.427" v="3243" actId="1076"/>
          <ac:spMkLst>
            <pc:docMk/>
            <pc:sldMk cId="587585557" sldId="285"/>
            <ac:spMk id="20" creationId="{79484E20-587C-A3E7-0D29-473BDEFC4435}"/>
          </ac:spMkLst>
        </pc:spChg>
      </pc:sldChg>
      <pc:sldChg chg="addSp delSp modSp add mod">
        <pc:chgData name="Barbara Maass" userId="b589e88a20f59164" providerId="LiveId" clId="{6F960E99-0291-4847-866B-AA9169162416}" dt="2025-12-06T23:13:08.267" v="10830" actId="20577"/>
        <pc:sldMkLst>
          <pc:docMk/>
          <pc:sldMk cId="1709696913" sldId="286"/>
        </pc:sldMkLst>
        <pc:spChg chg="mod">
          <ac:chgData name="Barbara Maass" userId="b589e88a20f59164" providerId="LiveId" clId="{6F960E99-0291-4847-866B-AA9169162416}" dt="2025-12-06T23:13:08.267" v="10830" actId="20577"/>
          <ac:spMkLst>
            <pc:docMk/>
            <pc:sldMk cId="1709696913" sldId="286"/>
            <ac:spMk id="2" creationId="{3EB61C62-B80A-534F-85C2-5D675AB07683}"/>
          </ac:spMkLst>
        </pc:spChg>
        <pc:spChg chg="mod">
          <ac:chgData name="Barbara Maass" userId="b589e88a20f59164" providerId="LiveId" clId="{6F960E99-0291-4847-866B-AA9169162416}" dt="2025-12-05T20:44:43.280" v="5652" actId="1076"/>
          <ac:spMkLst>
            <pc:docMk/>
            <pc:sldMk cId="1709696913" sldId="286"/>
            <ac:spMk id="4" creationId="{DDF72A83-A193-6342-F35D-B63861C62E4E}"/>
          </ac:spMkLst>
        </pc:spChg>
        <pc:picChg chg="add mod">
          <ac:chgData name="Barbara Maass" userId="b589e88a20f59164" providerId="LiveId" clId="{6F960E99-0291-4847-866B-AA9169162416}" dt="2025-12-05T20:53:10.423" v="5674" actId="14100"/>
          <ac:picMkLst>
            <pc:docMk/>
            <pc:sldMk cId="1709696913" sldId="286"/>
            <ac:picMk id="2052" creationId="{F9E6A72C-482B-5B78-3237-0C5A5CF7D93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F676D-592E-44A9-94D2-EBF0F506A5CE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40D9F-04D4-4A26-A0B8-7EC9D41AB21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3546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40D9F-04D4-4A26-A0B8-7EC9D41AB21F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253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1CEEEA-E268-9FBC-088B-A5A07C73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0853AE3-19C1-2F7B-DE32-501F565B1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BC82C6-9372-8883-75B7-0D1FF729E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E6F554-3683-1D26-2F34-4A301361F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7D8284-05C0-3CE1-668E-A247ADF4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189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0790D-0CD8-00D6-D008-78A0D9A3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41E894-E2C4-6BC0-8B07-3C8A90DF7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F6AD6D-E611-325B-02E8-D80CB730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A59223-25CE-1DE5-1DDA-328B4DBB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102EF1-9E94-8EBB-3BA2-7034C4C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472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5D9395A-96BA-52A8-9CE4-8C417CE12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3074C3-2628-6C04-6DE0-A5D87017A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FFE02A-70A3-FC78-F88E-8BCD51350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89A2F4-1D18-3F7E-7192-F203FA16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CA1A37-BA2C-61CC-E400-7AB437EA0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694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921451-4CE5-1182-9944-176F28EA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ACE924-5B58-2832-7983-F1AC0F779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D3AEEC-B74E-637D-534F-D0D25FF9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68088A-5C21-A33C-D9A6-91EFBA32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0998E6-6831-A99D-1314-9240D6A6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743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30698A-1437-85AA-3B8B-B2106195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0B0619-D27F-8366-DC1B-C7AE7E6DB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789D76-7C31-1A23-8304-E2256CD3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D6E5D4-1753-AF93-800C-D0EE52411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BD8646-B0AB-FEB9-C216-363402958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859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1DEEE9-5374-7B41-886E-5F98A57C8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072254-5851-A1A5-B47E-81D130068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DD00FE-0AEC-A18D-BACF-98BABB5ED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A5075E-70C9-E252-ACF8-27ECF8461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0D9A5F-4A13-1B78-53EB-E0F35421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EEC768-9D5C-7DF4-0DBD-DB5542DED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66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0DC29-B6FF-9EEE-6276-3C3AF0843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9D1222-2AA1-80D9-424E-D48B9EAE3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09DF5C-286F-2780-E0CC-76911FCBF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014A20-8027-1C0F-B8B5-65025B33E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DF429F-5368-725E-DEA8-BB6A7FE9B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A116115-5EB9-8D12-2EC3-D4462CAEB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36E10A-6AAC-667A-434A-618E41D2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7958948-1C17-B6C5-71F0-4EF92B251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960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62065-EFE3-4667-7B8A-AFF89342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EA70AC7-DA1A-C48A-AF72-4B4293A1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B449B4-56C0-93D0-70F0-3244CF20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FED308-B96C-2246-8501-3C6F7548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06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599B5D-17BB-D198-040C-D2173A5D7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A0E5FA-E15E-867F-898A-D26EE018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B292E1-9F87-41FE-F571-571D156E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913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736611-B1D0-4082-6A0D-CB38811C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57330B-1063-3DDF-2856-8CB29CE9C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B0CA17-8AE8-BAFB-BC80-CB46E076D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DF234F-AC26-273F-8DAA-B67DD697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72C0F3-1A40-97EB-F8A2-46198ED9B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7B76E9-80D0-EC92-B49E-F7CD3DA1E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2484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039BC-7EB3-6BB0-BF73-603A8FFC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23A6B11-FDCE-486C-611A-41F735DC4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45AB6D-1FD5-7899-3BD0-7C813A5E4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7F522D-3173-A65A-46ED-561340C2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5F694B-E825-D9B8-A909-DBE609DD2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252861-C9F5-0050-257F-7932C51F8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576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90AAB90-C652-5AF5-BF4B-9F669821C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C4A302-733C-0B7C-6F9B-42858203A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5590E2-8BF0-1388-9D24-4FA5F9CB6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1DA9E-2977-47E0-8E05-CC746F3284CF}" type="datetimeFigureOut">
              <a:rPr lang="en-CA" smtClean="0"/>
              <a:t>2025-12-09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E0EAFB-7F78-8BDA-AE29-D90E8CDB7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4E3AD7-FD38-3615-9AF0-B9F8031F7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9F9688-2593-43D4-8B1C-144DC5B3B1A6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18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OLQ-4gKovY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e0GXZII2-w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kIekpQaQSs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Chria6qx48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FdPOMzrPr4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CUMje8rQlw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733168267?app_id=122963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.wikipedia.org/wiki/Tom_McCarthy_(r%C3%A9alisateur)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ime Video: Trois amies">
            <a:extLst>
              <a:ext uri="{FF2B5EF4-FFF2-40B4-BE49-F238E27FC236}">
                <a16:creationId xmlns:a16="http://schemas.microsoft.com/office/drawing/2014/main" id="{E70D8B6E-ED54-51C2-DB5E-63CBD1E9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DD9225-B028-6DFD-05C6-9E1A0FF6DE01}"/>
              </a:ext>
            </a:extLst>
          </p:cNvPr>
          <p:cNvSpPr txBox="1"/>
          <p:nvPr/>
        </p:nvSpPr>
        <p:spPr>
          <a:xfrm>
            <a:off x="109872" y="215349"/>
            <a:ext cx="49978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000" b="1" dirty="0"/>
              <a:t>Le ciné-club Brébeuf</a:t>
            </a:r>
          </a:p>
          <a:p>
            <a:r>
              <a:rPr lang="fr-CA" sz="4000" b="1" dirty="0"/>
              <a:t>                 </a:t>
            </a:r>
            <a:r>
              <a:rPr lang="fr-CA" sz="2800" b="1" dirty="0"/>
              <a:t>présente</a:t>
            </a:r>
            <a:endParaRPr lang="en-CA" sz="28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74EC61-9F42-5AC1-E1DF-2E171021CE48}"/>
              </a:ext>
            </a:extLst>
          </p:cNvPr>
          <p:cNvSpPr txBox="1"/>
          <p:nvPr/>
        </p:nvSpPr>
        <p:spPr>
          <a:xfrm>
            <a:off x="9563618" y="5937859"/>
            <a:ext cx="2518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400" b="1" dirty="0">
                <a:solidFill>
                  <a:schemeClr val="bg1"/>
                </a:solidFill>
              </a:rPr>
              <a:t>Jean St-Amant</a:t>
            </a:r>
          </a:p>
          <a:p>
            <a:pPr algn="ctr"/>
            <a:r>
              <a:rPr lang="fr-CA" sz="1400" b="1" dirty="0">
                <a:solidFill>
                  <a:schemeClr val="bg1"/>
                </a:solidFill>
              </a:rPr>
              <a:t>Fondation culturelle Brébeuf</a:t>
            </a:r>
          </a:p>
          <a:p>
            <a:pPr algn="ctr"/>
            <a:r>
              <a:rPr lang="fr-CA" sz="1400" b="1" dirty="0">
                <a:solidFill>
                  <a:schemeClr val="bg1"/>
                </a:solidFill>
              </a:rPr>
              <a:t>Mardi le 9 décembre 2025</a:t>
            </a:r>
            <a:endParaRPr lang="en-CA" sz="14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476262-EE30-AD1D-3B43-A9254C2569EA}"/>
              </a:ext>
            </a:extLst>
          </p:cNvPr>
          <p:cNvSpPr txBox="1"/>
          <p:nvPr/>
        </p:nvSpPr>
        <p:spPr>
          <a:xfrm>
            <a:off x="440579" y="4922196"/>
            <a:ext cx="31894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800" b="1" dirty="0">
                <a:solidFill>
                  <a:schemeClr val="bg1"/>
                </a:solidFill>
              </a:rPr>
              <a:t>un film</a:t>
            </a:r>
          </a:p>
          <a:p>
            <a:pPr algn="ctr"/>
            <a:r>
              <a:rPr lang="fr-CA" sz="2800" b="1" dirty="0">
                <a:solidFill>
                  <a:schemeClr val="bg1"/>
                </a:solidFill>
              </a:rPr>
              <a:t>  de</a:t>
            </a:r>
          </a:p>
          <a:p>
            <a:pPr algn="ctr"/>
            <a:r>
              <a:rPr lang="fr-CA" sz="2800" b="1" dirty="0">
                <a:solidFill>
                  <a:schemeClr val="bg1"/>
                </a:solidFill>
              </a:rPr>
              <a:t>Emmanuel Mouret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3A1FD9-D3B4-F06F-75A5-8BDBF5D234DF}"/>
              </a:ext>
            </a:extLst>
          </p:cNvPr>
          <p:cNvSpPr txBox="1"/>
          <p:nvPr/>
        </p:nvSpPr>
        <p:spPr>
          <a:xfrm>
            <a:off x="8508774" y="74282"/>
            <a:ext cx="226164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000" b="1" dirty="0"/>
              <a:t> avec</a:t>
            </a:r>
          </a:p>
          <a:p>
            <a:pPr algn="ctr"/>
            <a:r>
              <a:rPr lang="en-CA" sz="2000" b="1" dirty="0"/>
              <a:t>Camille Cottin </a:t>
            </a:r>
          </a:p>
          <a:p>
            <a:pPr algn="ctr"/>
            <a:r>
              <a:rPr lang="en-CA" sz="2000" b="1" dirty="0"/>
              <a:t>Sara Forestier </a:t>
            </a:r>
          </a:p>
          <a:p>
            <a:pPr algn="ctr"/>
            <a:r>
              <a:rPr lang="en-CA" sz="2000" b="1" dirty="0"/>
              <a:t>India Hair</a:t>
            </a:r>
          </a:p>
          <a:p>
            <a:pPr algn="ctr"/>
            <a:r>
              <a:rPr lang="en-CA" sz="2000" b="1" dirty="0"/>
              <a:t>Vincent </a:t>
            </a:r>
            <a:r>
              <a:rPr lang="en-CA" sz="2000" b="1" dirty="0" err="1"/>
              <a:t>Macaigne</a:t>
            </a:r>
            <a:endParaRPr lang="en-CA" sz="2000" b="1" dirty="0"/>
          </a:p>
          <a:p>
            <a:pPr algn="ctr"/>
            <a:r>
              <a:rPr lang="en-CA" sz="2000" b="1" dirty="0"/>
              <a:t>Grégoire Ludig </a:t>
            </a:r>
          </a:p>
          <a:p>
            <a:pPr algn="ctr"/>
            <a:r>
              <a:rPr lang="en-CA" sz="2000" b="1" dirty="0"/>
              <a:t>Damien Bonnard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26A54D-A3DD-1099-9162-EF5C0E1D7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46" y="337275"/>
            <a:ext cx="878732" cy="53979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95A4403-5403-F6B7-8883-3098C46DC09C}"/>
              </a:ext>
            </a:extLst>
          </p:cNvPr>
          <p:cNvSpPr txBox="1"/>
          <p:nvPr/>
        </p:nvSpPr>
        <p:spPr>
          <a:xfrm>
            <a:off x="6073058" y="877068"/>
            <a:ext cx="12089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/>
              <a:t>Sélection officielle</a:t>
            </a:r>
            <a:endParaRPr lang="en-CA" sz="1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AE85B1E-9060-D2EB-6C00-05A9DDC5698D}"/>
              </a:ext>
            </a:extLst>
          </p:cNvPr>
          <p:cNvSpPr txBox="1"/>
          <p:nvPr/>
        </p:nvSpPr>
        <p:spPr>
          <a:xfrm>
            <a:off x="6073058" y="61460"/>
            <a:ext cx="1140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/>
              <a:t>Mostra 2025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314152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67FD6-6DB9-CBA2-0148-FA34428B8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7F2C212-1D13-C9B2-8BA5-ABFEFB5958EB}"/>
              </a:ext>
            </a:extLst>
          </p:cNvPr>
          <p:cNvSpPr txBox="1"/>
          <p:nvPr/>
        </p:nvSpPr>
        <p:spPr>
          <a:xfrm>
            <a:off x="4987363" y="26633"/>
            <a:ext cx="2217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India Hair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C02BE7-23C7-45AB-D6A6-B39E0B35B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09" y="3487395"/>
            <a:ext cx="2587993" cy="29704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B15A3F-2D4D-6A09-9EDC-BB51890A6756}"/>
              </a:ext>
            </a:extLst>
          </p:cNvPr>
          <p:cNvSpPr txBox="1"/>
          <p:nvPr/>
        </p:nvSpPr>
        <p:spPr>
          <a:xfrm>
            <a:off x="-12401" y="6456466"/>
            <a:ext cx="3132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Dans le rôle de Joan Bélair </a:t>
            </a:r>
            <a:endParaRPr lang="en-CA" sz="2000" dirty="0"/>
          </a:p>
        </p:txBody>
      </p:sp>
      <p:pic>
        <p:nvPicPr>
          <p:cNvPr id="3074" name="Picture 2" descr="India Hair - IMDb">
            <a:extLst>
              <a:ext uri="{FF2B5EF4-FFF2-40B4-BE49-F238E27FC236}">
                <a16:creationId xmlns:a16="http://schemas.microsoft.com/office/drawing/2014/main" id="{170BC7BA-128A-974F-5318-386C7376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9" y="201479"/>
            <a:ext cx="2587993" cy="32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4F24F39-6DAA-A7C1-21F2-FBF1C534A8BC}"/>
              </a:ext>
            </a:extLst>
          </p:cNvPr>
          <p:cNvSpPr txBox="1"/>
          <p:nvPr/>
        </p:nvSpPr>
        <p:spPr>
          <a:xfrm>
            <a:off x="2903581" y="573043"/>
            <a:ext cx="9226180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Actrice française âgée de 38 ans, née à Saumur dans la région du Pays de la Loire.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Née d'un père américain et d'une mère britannique, elle passe son enfance dans cette</a:t>
            </a:r>
          </a:p>
          <a:p>
            <a:r>
              <a:rPr lang="fr-CA" dirty="0"/>
              <a:t>      région où son père a son atelier de céramique.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Elle fait ses études à Nantes. Elle obtient un baccalauréat littéraire option théâtre et un</a:t>
            </a:r>
          </a:p>
          <a:p>
            <a:r>
              <a:rPr lang="fr-CA" dirty="0"/>
              <a:t>      diplôme d’études supérieures en arts dramatiques du Conservatoire de Nantes avant </a:t>
            </a:r>
          </a:p>
          <a:p>
            <a:r>
              <a:rPr lang="fr-CA" dirty="0"/>
              <a:t>      de s’inscrire au Conservatoire national supérieur d'art dramatique de Paris.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Elle apparaît la première fois au grand écran dans </a:t>
            </a:r>
            <a:r>
              <a:rPr lang="fr-CA" i="1" dirty="0"/>
              <a:t>Avant l'aube </a:t>
            </a:r>
            <a:r>
              <a:rPr lang="fr-CA" dirty="0"/>
              <a:t>(2011) avec </a:t>
            </a:r>
            <a:r>
              <a:rPr lang="en-CA" dirty="0"/>
              <a:t>Jean-Pierre</a:t>
            </a:r>
          </a:p>
          <a:p>
            <a:r>
              <a:rPr lang="en-CA" dirty="0"/>
              <a:t>      </a:t>
            </a:r>
            <a:r>
              <a:rPr lang="en-CA" dirty="0" err="1"/>
              <a:t>Bacri</a:t>
            </a:r>
            <a:r>
              <a:rPr lang="en-CA" dirty="0"/>
              <a:t>. D</a:t>
            </a:r>
            <a:r>
              <a:rPr lang="fr-CA" dirty="0"/>
              <a:t>ès son 2</a:t>
            </a:r>
            <a:r>
              <a:rPr lang="fr-CA" baseline="30000" dirty="0"/>
              <a:t>e</a:t>
            </a:r>
            <a:r>
              <a:rPr lang="fr-CA" dirty="0"/>
              <a:t> film </a:t>
            </a:r>
            <a:r>
              <a:rPr lang="fr-CA" i="1" dirty="0"/>
              <a:t>Camille redouble </a:t>
            </a:r>
            <a:r>
              <a:rPr lang="fr-CA" dirty="0"/>
              <a:t>(2012) elle obtient ses premières nominations</a:t>
            </a:r>
          </a:p>
          <a:p>
            <a:r>
              <a:rPr lang="fr-CA" dirty="0"/>
              <a:t>      de révélation féminine aux Lumières et aux Césars.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Elle poursuit son ascension comme comédienne en jouant dans de nombreux</a:t>
            </a:r>
          </a:p>
          <a:p>
            <a:r>
              <a:rPr lang="fr-CA" dirty="0"/>
              <a:t>      longs-métrages, dont </a:t>
            </a:r>
            <a:r>
              <a:rPr lang="fr-CA" i="1" dirty="0"/>
              <a:t>Petit Paysan</a:t>
            </a:r>
            <a:r>
              <a:rPr lang="fr-CA" dirty="0"/>
              <a:t> (2017).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Elle est de nouveau nommée Meilleur espoir féminin aux Césars pour son rôle dans la</a:t>
            </a:r>
          </a:p>
          <a:p>
            <a:r>
              <a:rPr lang="fr-CA" dirty="0"/>
              <a:t>      fable écologique </a:t>
            </a:r>
            <a:r>
              <a:rPr lang="fr-CA" i="1" dirty="0" err="1"/>
              <a:t>Poissonsexe</a:t>
            </a:r>
            <a:r>
              <a:rPr lang="fr-CA" dirty="0"/>
              <a:t> (2021) d’Olivier Babinet.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En 2023, elle incarne le rôle d’Adélaïde de France aux côtés de Johnny Depp dans </a:t>
            </a:r>
            <a:r>
              <a:rPr lang="fr-CA" i="1" dirty="0"/>
              <a:t>Jeanne</a:t>
            </a:r>
          </a:p>
          <a:p>
            <a:r>
              <a:rPr lang="fr-CA" i="1" dirty="0"/>
              <a:t>      du Barry</a:t>
            </a:r>
            <a:r>
              <a:rPr lang="fr-CA" dirty="0"/>
              <a:t> de Maïwenn, film présenté au Festival de Cannes.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Mine de rien, elle a déjà joué dans près de 40 films depuis le début de sa jeune carrière</a:t>
            </a:r>
          </a:p>
          <a:p>
            <a:r>
              <a:rPr lang="fr-CA" dirty="0"/>
              <a:t>      apparaissant en moyenne dans 2 ou 3 films par année.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6763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0292FE-7B1D-94C5-5BBC-4755B3A5F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02E0469-9241-4087-5980-D88C17B9D680}"/>
              </a:ext>
            </a:extLst>
          </p:cNvPr>
          <p:cNvSpPr txBox="1"/>
          <p:nvPr/>
        </p:nvSpPr>
        <p:spPr>
          <a:xfrm>
            <a:off x="4412237" y="-63936"/>
            <a:ext cx="336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Sarah Forestier</a:t>
            </a:r>
            <a:endParaRPr lang="en-CA" sz="36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B84170-5686-7145-E657-891D54355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85" y="3063642"/>
            <a:ext cx="2407565" cy="303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DAD1B3-2531-D9B5-F4B8-52600F286DC5}"/>
              </a:ext>
            </a:extLst>
          </p:cNvPr>
          <p:cNvSpPr txBox="1"/>
          <p:nvPr/>
        </p:nvSpPr>
        <p:spPr>
          <a:xfrm>
            <a:off x="301180" y="6102849"/>
            <a:ext cx="2160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000" dirty="0"/>
              <a:t>Dans le rôle de </a:t>
            </a:r>
          </a:p>
          <a:p>
            <a:pPr algn="ctr"/>
            <a:r>
              <a:rPr lang="fr-CA" sz="2000" dirty="0"/>
              <a:t>Rebecca Maillard </a:t>
            </a:r>
            <a:endParaRPr lang="en-CA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44D238-7646-39D1-7ACD-43A1B4A5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56" y="412965"/>
            <a:ext cx="2425294" cy="258389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BD93579-D52C-7B74-64A6-68DCE73B12D6}"/>
              </a:ext>
            </a:extLst>
          </p:cNvPr>
          <p:cNvSpPr txBox="1"/>
          <p:nvPr/>
        </p:nvSpPr>
        <p:spPr>
          <a:xfrm>
            <a:off x="2585450" y="412965"/>
            <a:ext cx="9532931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Actrice française âgée de 37 ans, née à Copenhague, Danemark. Elle a grandi à Paris.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Elle obtient son premier rôle au cinéma à l'âge de 13 ans après avoir accompagné une amie</a:t>
            </a:r>
          </a:p>
          <a:p>
            <a:r>
              <a:rPr lang="fr-CA" dirty="0"/>
              <a:t>      à une audition. </a:t>
            </a:r>
          </a:p>
          <a:p>
            <a:endParaRPr lang="fr-CA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Elle est révélée au grand écran dans le drame </a:t>
            </a:r>
            <a:r>
              <a:rPr lang="fr-CA" i="1" dirty="0"/>
              <a:t>L'Esquive </a:t>
            </a:r>
            <a:r>
              <a:rPr lang="fr-CA" dirty="0"/>
              <a:t>(2004) d'Abdellatif </a:t>
            </a:r>
            <a:r>
              <a:rPr lang="fr-CA" dirty="0" err="1"/>
              <a:t>Kechiche</a:t>
            </a:r>
            <a:r>
              <a:rPr lang="fr-CA" dirty="0"/>
              <a:t>. Son</a:t>
            </a:r>
          </a:p>
          <a:p>
            <a:r>
              <a:rPr lang="fr-CA" dirty="0"/>
              <a:t>      rôle lui vaut le César du meilleur espoir féminin. </a:t>
            </a:r>
          </a:p>
          <a:p>
            <a:endParaRPr lang="fr-CA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 Forestier est propulsée comme tête d'affiche dans le drame </a:t>
            </a:r>
            <a:r>
              <a:rPr lang="fr-CA" i="1" dirty="0" err="1"/>
              <a:t>Hell</a:t>
            </a:r>
            <a:r>
              <a:rPr lang="fr-CA" i="1" dirty="0"/>
              <a:t> </a:t>
            </a:r>
            <a:r>
              <a:rPr lang="fr-CA" dirty="0"/>
              <a:t>(2006), mais par la suite</a:t>
            </a:r>
          </a:p>
          <a:p>
            <a:r>
              <a:rPr lang="fr-CA" dirty="0"/>
              <a:t>       accumule que de seconds rôles.</a:t>
            </a:r>
          </a:p>
          <a:p>
            <a:endParaRPr lang="fr-CA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 La chance lui sourit 4 ans plus tard lorsqu’elle obtient le premier rôle dans</a:t>
            </a:r>
          </a:p>
          <a:p>
            <a:r>
              <a:rPr lang="fr-CA" dirty="0"/>
              <a:t>       </a:t>
            </a:r>
            <a:r>
              <a:rPr lang="fr-CA" i="1" dirty="0"/>
              <a:t>Le Nom des gens </a:t>
            </a:r>
            <a:r>
              <a:rPr lang="fr-CA" dirty="0"/>
              <a:t>(2010) de Michel Leclerc, un succès surprise critique et commercial.</a:t>
            </a:r>
          </a:p>
          <a:p>
            <a:r>
              <a:rPr lang="fr-CA" dirty="0"/>
              <a:t>       Elle décroche le César de la meilleure actrice pour ce rôle.</a:t>
            </a:r>
          </a:p>
          <a:p>
            <a:endParaRPr lang="fr-CA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Elle tient le rôle-titre du drame </a:t>
            </a:r>
            <a:r>
              <a:rPr lang="fr-CA" i="1" dirty="0"/>
              <a:t>Suzanne</a:t>
            </a:r>
            <a:r>
              <a:rPr lang="fr-CA" dirty="0"/>
              <a:t> (2013) en donnant la réplique à Adèle Haenel</a:t>
            </a:r>
          </a:p>
          <a:p>
            <a:r>
              <a:rPr lang="fr-CA" dirty="0"/>
              <a:t>      et François Damiens. Sa performance lui vaut le Valois de la meilleure actrice au</a:t>
            </a:r>
          </a:p>
          <a:p>
            <a:r>
              <a:rPr lang="fr-CA" dirty="0"/>
              <a:t>      Festival du film francophone d'Angoulême et une nomination comme Meilleure</a:t>
            </a:r>
          </a:p>
          <a:p>
            <a:r>
              <a:rPr lang="fr-CA" dirty="0"/>
              <a:t>      actrice aux Césars. En 2016, elle obtient également une nomination en tant que meilleure </a:t>
            </a:r>
          </a:p>
          <a:p>
            <a:r>
              <a:rPr lang="fr-CA" dirty="0"/>
              <a:t>      actrice dans un second rôle dans </a:t>
            </a:r>
            <a:r>
              <a:rPr lang="fr-CA" i="1" dirty="0"/>
              <a:t>La Tête Haute</a:t>
            </a:r>
            <a:r>
              <a:rPr lang="fr-CA" dirty="0"/>
              <a:t> d'Emmanuelle </a:t>
            </a:r>
            <a:r>
              <a:rPr lang="fr-CA" dirty="0" err="1"/>
              <a:t>Bercot</a:t>
            </a:r>
            <a:r>
              <a:rPr lang="fr-CA" dirty="0"/>
              <a:t>. </a:t>
            </a:r>
          </a:p>
          <a:p>
            <a:endParaRPr lang="fr-CA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L’actrice qui a joué dans une trentaine de films jusqu’alors devient moins présente au</a:t>
            </a:r>
          </a:p>
          <a:p>
            <a:r>
              <a:rPr lang="fr-CA" dirty="0"/>
              <a:t>      grand écran et se tourne vers la réalisation en scénarisant son premier film intitulé </a:t>
            </a:r>
            <a:r>
              <a:rPr lang="fr-CA" i="1" dirty="0"/>
              <a:t>M </a:t>
            </a:r>
            <a:r>
              <a:rPr lang="fr-CA" dirty="0"/>
              <a:t>(2017).</a:t>
            </a:r>
          </a:p>
          <a:p>
            <a:endParaRPr lang="fr-CA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Parmi les causes qu’elle soutient, elle défend le droit des femmes à porter le voile </a:t>
            </a:r>
          </a:p>
          <a:p>
            <a:r>
              <a:rPr lang="fr-CA" dirty="0"/>
              <a:t>      islamique et dénonce la prolifération des armes et les violences contre les femmes dans le </a:t>
            </a:r>
          </a:p>
          <a:p>
            <a:r>
              <a:rPr lang="fr-CA" dirty="0"/>
              <a:t>      métier du cinéma.</a:t>
            </a:r>
          </a:p>
        </p:txBody>
      </p:sp>
    </p:spTree>
    <p:extLst>
      <p:ext uri="{BB962C8B-B14F-4D97-AF65-F5344CB8AC3E}">
        <p14:creationId xmlns:p14="http://schemas.microsoft.com/office/powerpoint/2010/main" val="2947585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785E40-7D35-8B80-1E39-6DC7751BD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12795D8-922D-AFB8-7B91-E25051C975BD}"/>
              </a:ext>
            </a:extLst>
          </p:cNvPr>
          <p:cNvSpPr txBox="1"/>
          <p:nvPr/>
        </p:nvSpPr>
        <p:spPr>
          <a:xfrm>
            <a:off x="4137290" y="43576"/>
            <a:ext cx="3917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Vincent </a:t>
            </a:r>
            <a:r>
              <a:rPr lang="fr-CA" sz="3600" b="1" dirty="0" err="1"/>
              <a:t>Macaigne</a:t>
            </a:r>
            <a:endParaRPr lang="en-CA" sz="36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C54C2B-E238-07CA-F79E-2FC3C1DB2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94" y="1104566"/>
            <a:ext cx="3102836" cy="46488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95E385E-EE62-19F0-57C5-58BBABB08E34}"/>
              </a:ext>
            </a:extLst>
          </p:cNvPr>
          <p:cNvSpPr txBox="1"/>
          <p:nvPr/>
        </p:nvSpPr>
        <p:spPr>
          <a:xfrm>
            <a:off x="305963" y="5753433"/>
            <a:ext cx="358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Dans le rôle de </a:t>
            </a:r>
            <a:r>
              <a:rPr lang="en-CA" dirty="0"/>
              <a:t>Victor </a:t>
            </a:r>
            <a:r>
              <a:rPr lang="en-CA" dirty="0" err="1"/>
              <a:t>Harzouian</a:t>
            </a:r>
            <a:r>
              <a:rPr lang="fr-CA" sz="2000" dirty="0"/>
              <a:t> </a:t>
            </a:r>
            <a:endParaRPr lang="en-CA" sz="2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8D30CC-22BF-3BC0-C2A8-62EA599A7234}"/>
              </a:ext>
            </a:extLst>
          </p:cNvPr>
          <p:cNvSpPr txBox="1"/>
          <p:nvPr/>
        </p:nvSpPr>
        <p:spPr>
          <a:xfrm>
            <a:off x="3894061" y="812781"/>
            <a:ext cx="8352799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Acteur, metteur en scène et réalisateur âgé de 46 ans. </a:t>
            </a:r>
            <a:r>
              <a:rPr lang="fr-CA" dirty="0" err="1"/>
              <a:t>Macaigne</a:t>
            </a:r>
            <a:r>
              <a:rPr lang="fr-CA" dirty="0"/>
              <a:t> est de</a:t>
            </a:r>
          </a:p>
          <a:p>
            <a:r>
              <a:rPr lang="fr-CA" dirty="0"/>
              <a:t>      descendance mi-iranienne, né dans le 14</a:t>
            </a:r>
            <a:r>
              <a:rPr lang="fr-CA" baseline="30000" dirty="0"/>
              <a:t>e </a:t>
            </a:r>
            <a:r>
              <a:rPr lang="fr-CA" dirty="0"/>
              <a:t> arrondissement de Paris.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découvre l'art dramatique au lycée en s'inscrivant dans une option</a:t>
            </a:r>
          </a:p>
          <a:p>
            <a:r>
              <a:rPr lang="fr-CA" dirty="0"/>
              <a:t>      théâtre. Il entre ensuite au Conservatoire national supérieur d’art</a:t>
            </a:r>
          </a:p>
          <a:p>
            <a:r>
              <a:rPr lang="fr-CA" dirty="0"/>
              <a:t>      dramatique de Paris.</a:t>
            </a:r>
          </a:p>
          <a:p>
            <a:endParaRPr lang="fr-CA" sz="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/>
              <a:t>Tout au long des années 2000, il joue dans plusieurs productions</a:t>
            </a:r>
          </a:p>
          <a:p>
            <a:r>
              <a:rPr lang="fr-CA" dirty="0"/>
              <a:t>       théâtrales, écrit et met en scène plusieurs pièces.</a:t>
            </a:r>
          </a:p>
          <a:p>
            <a:endParaRPr lang="fr-CA" sz="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Il a </a:t>
            </a:r>
            <a:r>
              <a:rPr lang="en-CA" dirty="0" err="1"/>
              <a:t>joué</a:t>
            </a:r>
            <a:r>
              <a:rPr lang="en-CA" dirty="0"/>
              <a:t> dans 45 films, </a:t>
            </a:r>
            <a:r>
              <a:rPr lang="en-CA" dirty="0" err="1"/>
              <a:t>dont</a:t>
            </a:r>
            <a:r>
              <a:rPr lang="en-CA" dirty="0"/>
              <a:t> 5 films </a:t>
            </a:r>
            <a:r>
              <a:rPr lang="en-CA" dirty="0" err="1"/>
              <a:t>juste</a:t>
            </a:r>
            <a:r>
              <a:rPr lang="en-CA" dirty="0"/>
              <a:t> </a:t>
            </a:r>
            <a:r>
              <a:rPr lang="en-CA" dirty="0" err="1"/>
              <a:t>cette</a:t>
            </a:r>
            <a:r>
              <a:rPr lang="en-CA" dirty="0"/>
              <a:t> </a:t>
            </a:r>
            <a:r>
              <a:rPr lang="en-CA" dirty="0" err="1"/>
              <a:t>année</a:t>
            </a:r>
            <a:r>
              <a:rPr lang="en-CA" dirty="0"/>
              <a:t>, </a:t>
            </a:r>
            <a:r>
              <a:rPr lang="en-CA" dirty="0" err="1"/>
              <a:t>en</a:t>
            </a:r>
            <a:r>
              <a:rPr lang="en-CA" dirty="0"/>
              <a:t> 2025. Il a </a:t>
            </a:r>
            <a:r>
              <a:rPr lang="en-CA" dirty="0" err="1"/>
              <a:t>aussi</a:t>
            </a:r>
            <a:r>
              <a:rPr lang="en-CA" dirty="0"/>
              <a:t> </a:t>
            </a:r>
          </a:p>
          <a:p>
            <a:r>
              <a:rPr lang="en-CA" dirty="0"/>
              <a:t>       </a:t>
            </a:r>
            <a:r>
              <a:rPr lang="en-CA" dirty="0" err="1"/>
              <a:t>participé</a:t>
            </a:r>
            <a:r>
              <a:rPr lang="en-CA" dirty="0"/>
              <a:t> à </a:t>
            </a:r>
            <a:r>
              <a:rPr lang="en-CA" dirty="0" err="1"/>
              <a:t>une</a:t>
            </a:r>
            <a:r>
              <a:rPr lang="en-CA" dirty="0"/>
              <a:t> vingtaine de courts-</a:t>
            </a:r>
            <a:r>
              <a:rPr lang="en-CA" dirty="0" err="1"/>
              <a:t>métrages</a:t>
            </a:r>
            <a:r>
              <a:rPr lang="en-CA" dirty="0"/>
              <a:t> (</a:t>
            </a:r>
            <a:r>
              <a:rPr lang="en-CA" dirty="0" err="1"/>
              <a:t>comme</a:t>
            </a:r>
            <a:r>
              <a:rPr lang="en-CA" dirty="0"/>
              <a:t> </a:t>
            </a:r>
            <a:r>
              <a:rPr lang="en-CA" dirty="0" err="1"/>
              <a:t>acteur</a:t>
            </a:r>
            <a:r>
              <a:rPr lang="en-CA" dirty="0"/>
              <a:t> </a:t>
            </a:r>
            <a:r>
              <a:rPr lang="en-CA" dirty="0" err="1"/>
              <a:t>ou</a:t>
            </a:r>
            <a:r>
              <a:rPr lang="en-CA" dirty="0"/>
              <a:t> </a:t>
            </a:r>
            <a:r>
              <a:rPr lang="en-CA" dirty="0" err="1"/>
              <a:t>réalisateur</a:t>
            </a:r>
            <a:r>
              <a:rPr lang="en-CA" dirty="0"/>
              <a:t>). </a:t>
            </a:r>
          </a:p>
          <a:p>
            <a:endParaRPr lang="en-CA" sz="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/>
              <a:t>Son court-métrage </a:t>
            </a:r>
            <a:r>
              <a:rPr lang="fr-CA" i="1" dirty="0"/>
              <a:t>Ce qu'il restera de nous </a:t>
            </a:r>
            <a:r>
              <a:rPr lang="fr-CA" dirty="0"/>
              <a:t>(2012) a remporté le Grand Prix</a:t>
            </a:r>
          </a:p>
          <a:p>
            <a:r>
              <a:rPr lang="fr-CA" dirty="0"/>
              <a:t>       du Festival international du court-métrage de Clermont-Ferrand.</a:t>
            </a:r>
          </a:p>
          <a:p>
            <a:r>
              <a:rPr lang="fr-CA" sz="700" dirty="0"/>
              <a:t>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/>
              <a:t>En 2014, </a:t>
            </a:r>
            <a:r>
              <a:rPr lang="fr-CA" dirty="0" err="1"/>
              <a:t>Macaigne</a:t>
            </a:r>
            <a:r>
              <a:rPr lang="fr-CA" dirty="0"/>
              <a:t> a été nommé pour le César du Meilleur espoir </a:t>
            </a:r>
          </a:p>
          <a:p>
            <a:r>
              <a:rPr lang="fr-CA" dirty="0"/>
              <a:t>       masculin et le prix Lumière de la révélation masculine pour son rôle </a:t>
            </a:r>
          </a:p>
          <a:p>
            <a:r>
              <a:rPr lang="fr-CA" dirty="0"/>
              <a:t>       dans le film </a:t>
            </a:r>
            <a:r>
              <a:rPr lang="fr-CA" i="1" dirty="0"/>
              <a:t>La Fille du 14 juillet</a:t>
            </a:r>
            <a:r>
              <a:rPr lang="fr-CA" dirty="0"/>
              <a:t>.</a:t>
            </a:r>
            <a:endParaRPr lang="en-CA" dirty="0"/>
          </a:p>
          <a:p>
            <a:endParaRPr lang="en-CA" sz="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/>
              <a:t>Il a été victime de deux accidents vasculaires cérébraux à l’âge de</a:t>
            </a:r>
          </a:p>
          <a:p>
            <a:r>
              <a:rPr lang="fr-CA" dirty="0"/>
              <a:t>       trente ans ; heureusement, cela n’a pas eu de conséquences néfastes durables </a:t>
            </a:r>
          </a:p>
          <a:p>
            <a:r>
              <a:rPr lang="fr-CA" dirty="0"/>
              <a:t>       sur sa santé.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3073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9D07C1-FA25-E975-29A1-666F68190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59C1047-C8AC-C886-C6DB-6C3B47B0E980}"/>
              </a:ext>
            </a:extLst>
          </p:cNvPr>
          <p:cNvSpPr txBox="1"/>
          <p:nvPr/>
        </p:nvSpPr>
        <p:spPr>
          <a:xfrm>
            <a:off x="4492836" y="284086"/>
            <a:ext cx="3206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Grégoire Ludig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83CF9C1-E934-1B30-EA62-984E226AB8B3}"/>
              </a:ext>
            </a:extLst>
          </p:cNvPr>
          <p:cNvSpPr txBox="1"/>
          <p:nvPr/>
        </p:nvSpPr>
        <p:spPr>
          <a:xfrm>
            <a:off x="211951" y="6453114"/>
            <a:ext cx="2187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Dans le rôle d’Éric</a:t>
            </a:r>
            <a:endParaRPr lang="en-CA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11C811-8F16-307D-65BD-4C3A1E538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43" y="3286042"/>
            <a:ext cx="2300461" cy="31670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13BA1A-0290-1B8F-7B4A-4645E634A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3" y="195263"/>
            <a:ext cx="2335059" cy="297271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CB8582A-81D1-8946-ECA7-CB0F8CD6633E}"/>
              </a:ext>
            </a:extLst>
          </p:cNvPr>
          <p:cNvSpPr txBox="1"/>
          <p:nvPr/>
        </p:nvSpPr>
        <p:spPr>
          <a:xfrm>
            <a:off x="2653636" y="1539410"/>
            <a:ext cx="9295750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Acteur et humoriste français âgée de 43 ans. Il est né et a grandi dans la grande couronne</a:t>
            </a:r>
          </a:p>
          <a:p>
            <a:r>
              <a:rPr lang="fr-CA" dirty="0"/>
              <a:t>      de Paris.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Au lycée, il rencontre David Marsais avec qui il écrit de petits « sketchs » comiques. Le </a:t>
            </a:r>
          </a:p>
          <a:p>
            <a:r>
              <a:rPr lang="fr-CA" dirty="0"/>
              <a:t>      duo se trouve un nom : le </a:t>
            </a:r>
            <a:r>
              <a:rPr lang="fr-CA" dirty="0" err="1"/>
              <a:t>Palmashow</a:t>
            </a:r>
            <a:r>
              <a:rPr lang="fr-CA" dirty="0"/>
              <a:t>. Depuis 2001, ils n’ont jamais cessé d’être très </a:t>
            </a:r>
          </a:p>
          <a:p>
            <a:r>
              <a:rPr lang="fr-CA" dirty="0"/>
              <a:t>      présents dans les médias notamment à la télévision.</a:t>
            </a:r>
          </a:p>
          <a:p>
            <a:endParaRPr lang="fr-CA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Au cinéma, Ludig obtient son premier rôle dans </a:t>
            </a:r>
            <a:r>
              <a:rPr lang="fr-CA" i="1" dirty="0"/>
              <a:t>Les Émotifs anonymes</a:t>
            </a:r>
            <a:r>
              <a:rPr lang="fr-CA" dirty="0"/>
              <a:t> (2010) de </a:t>
            </a:r>
          </a:p>
          <a:p>
            <a:r>
              <a:rPr lang="fr-CA" dirty="0"/>
              <a:t>      Jean-Pierre </a:t>
            </a:r>
            <a:r>
              <a:rPr lang="fr-CA" dirty="0" err="1"/>
              <a:t>Améris</a:t>
            </a:r>
            <a:r>
              <a:rPr lang="fr-CA" dirty="0"/>
              <a:t> avec Benoît Poelvoorde et Isabelle Carré.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Depuis, il a joué dans près de 25 comédies, dont </a:t>
            </a:r>
            <a:r>
              <a:rPr lang="en-CA" i="1" dirty="0"/>
              <a:t>Et ta </a:t>
            </a:r>
            <a:r>
              <a:rPr lang="en-CA" i="1" dirty="0" err="1"/>
              <a:t>sœur</a:t>
            </a:r>
            <a:r>
              <a:rPr lang="en-CA" i="1" dirty="0"/>
              <a:t>?</a:t>
            </a:r>
            <a:r>
              <a:rPr lang="en-CA" dirty="0"/>
              <a:t> (2015)</a:t>
            </a:r>
            <a:r>
              <a:rPr lang="fr-CA" dirty="0"/>
              <a:t> aux côtés de Virginie </a:t>
            </a:r>
          </a:p>
          <a:p>
            <a:r>
              <a:rPr lang="fr-CA" dirty="0"/>
              <a:t>      </a:t>
            </a:r>
            <a:r>
              <a:rPr lang="fr-CA" dirty="0" err="1"/>
              <a:t>Efira</a:t>
            </a:r>
            <a:r>
              <a:rPr lang="fr-CA" dirty="0"/>
              <a:t>, </a:t>
            </a:r>
            <a:r>
              <a:rPr lang="en-CA" i="1" dirty="0"/>
              <a:t>Au poste ! </a:t>
            </a:r>
            <a:r>
              <a:rPr lang="en-CA" dirty="0"/>
              <a:t>(2018) et </a:t>
            </a:r>
            <a:r>
              <a:rPr lang="en-CA" i="1" dirty="0" err="1"/>
              <a:t>Mandibules</a:t>
            </a:r>
            <a:r>
              <a:rPr lang="en-CA" dirty="0"/>
              <a:t> (2019) de Quentin </a:t>
            </a:r>
            <a:r>
              <a:rPr lang="en-CA" dirty="0" err="1"/>
              <a:t>Dupieux</a:t>
            </a:r>
            <a:r>
              <a:rPr lang="en-CA" dirty="0"/>
              <a:t>, et </a:t>
            </a:r>
            <a:r>
              <a:rPr lang="en-CA" i="1" dirty="0"/>
              <a:t>Adieu les cons </a:t>
            </a:r>
            <a:r>
              <a:rPr lang="en-CA" dirty="0"/>
              <a:t>(2020)</a:t>
            </a:r>
          </a:p>
          <a:p>
            <a:r>
              <a:rPr lang="en-CA" dirty="0"/>
              <a:t>      </a:t>
            </a:r>
            <a:r>
              <a:rPr lang="en-CA" dirty="0" err="1"/>
              <a:t>d’Albert</a:t>
            </a:r>
            <a:r>
              <a:rPr lang="en-CA" dirty="0"/>
              <a:t> </a:t>
            </a:r>
            <a:r>
              <a:rPr lang="en-CA" dirty="0" err="1"/>
              <a:t>Dupontel</a:t>
            </a:r>
            <a:r>
              <a:rPr lang="en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908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96FEAF-AF2F-364B-8D84-649D9A8CD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B3C7962-FD32-4119-1483-6064E656C07A}"/>
              </a:ext>
            </a:extLst>
          </p:cNvPr>
          <p:cNvSpPr txBox="1"/>
          <p:nvPr/>
        </p:nvSpPr>
        <p:spPr>
          <a:xfrm>
            <a:off x="4249372" y="44124"/>
            <a:ext cx="3693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Damien Bonnard</a:t>
            </a:r>
            <a:endParaRPr lang="en-CA" sz="36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543A2B-A4AA-33B2-F83E-91F521652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51" y="3175912"/>
            <a:ext cx="2752928" cy="314791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716956-8C2A-59CF-39F2-F147ABD0E1AF}"/>
              </a:ext>
            </a:extLst>
          </p:cNvPr>
          <p:cNvSpPr txBox="1"/>
          <p:nvPr/>
        </p:nvSpPr>
        <p:spPr>
          <a:xfrm>
            <a:off x="154869" y="6352885"/>
            <a:ext cx="31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Dans le rôle de Thomas Duval </a:t>
            </a:r>
            <a:endParaRPr lang="en-CA" dirty="0"/>
          </a:p>
        </p:txBody>
      </p:sp>
      <p:pic>
        <p:nvPicPr>
          <p:cNvPr id="4098" name="Picture 2" descr="Damien Bonnard Movies and TV Shows - Plex">
            <a:extLst>
              <a:ext uri="{FF2B5EF4-FFF2-40B4-BE49-F238E27FC236}">
                <a16:creationId xmlns:a16="http://schemas.microsoft.com/office/drawing/2014/main" id="{1EB7FDB4-6BD7-A997-FC77-C4523DA3C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6" y="195263"/>
            <a:ext cx="2766923" cy="276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B0B1B7-3065-619E-459D-F14200B16327}"/>
              </a:ext>
            </a:extLst>
          </p:cNvPr>
          <p:cNvSpPr txBox="1"/>
          <p:nvPr/>
        </p:nvSpPr>
        <p:spPr>
          <a:xfrm>
            <a:off x="3254420" y="690455"/>
            <a:ext cx="8951233" cy="757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Acteur français âgé de 47 ans, né à Alès (50 km au nord de Montpelier) en Occitanie.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fait des études à l'École supérieure des beaux-arts de Nîmes.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Au début de sa carrière, Bonnard joue dans de nombreux courts-métrages et se porte</a:t>
            </a:r>
          </a:p>
          <a:p>
            <a:r>
              <a:rPr lang="fr-CA" dirty="0"/>
              <a:t>      volontaire pour plusieurs petits rôles au cinéma. Jusqu’à maintenant il a apparu dans </a:t>
            </a:r>
          </a:p>
          <a:p>
            <a:r>
              <a:rPr lang="fr-CA" dirty="0"/>
              <a:t>      plus de 40 courts-métrages et une cinquantaine de longs-métrages.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Après avoir fait des apparitions remarquées dans quelques films, dont </a:t>
            </a:r>
            <a:r>
              <a:rPr lang="fr-CA" i="1" dirty="0"/>
              <a:t>Dunkerque</a:t>
            </a:r>
          </a:p>
          <a:p>
            <a:r>
              <a:rPr lang="fr-CA" i="1" dirty="0"/>
              <a:t>      </a:t>
            </a:r>
            <a:r>
              <a:rPr lang="fr-CA" dirty="0"/>
              <a:t>(2017) de Christopher Nolan, il est nommé aux Césars dans la catégorie Meilleur </a:t>
            </a:r>
          </a:p>
          <a:p>
            <a:r>
              <a:rPr lang="fr-CA" dirty="0"/>
              <a:t>      espoir masculin pour sa performance dans le film </a:t>
            </a:r>
            <a:r>
              <a:rPr lang="fr-CA" i="1" dirty="0"/>
              <a:t>Rester vertical </a:t>
            </a:r>
            <a:r>
              <a:rPr lang="fr-CA" dirty="0"/>
              <a:t>(2016).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Par la suite, il décroche des rôles plus conséquents : celui d’un paysan dépressif dans</a:t>
            </a:r>
          </a:p>
          <a:p>
            <a:r>
              <a:rPr lang="fr-CA" i="1" dirty="0"/>
              <a:t>       Seules les bêtes </a:t>
            </a:r>
            <a:r>
              <a:rPr lang="fr-CA" dirty="0"/>
              <a:t>(2019) et surtout celui d’une nouvelle recrue dans la police dans le</a:t>
            </a:r>
          </a:p>
          <a:p>
            <a:r>
              <a:rPr lang="fr-CA" dirty="0"/>
              <a:t>       film choc sur la banlieue </a:t>
            </a:r>
            <a:r>
              <a:rPr lang="fr-CA" i="1" dirty="0"/>
              <a:t>Les Misérables </a:t>
            </a:r>
            <a:r>
              <a:rPr lang="fr-CA" dirty="0"/>
              <a:t>(2019). Ce dernier rôle lui vaut une </a:t>
            </a:r>
          </a:p>
          <a:p>
            <a:r>
              <a:rPr lang="fr-CA" dirty="0"/>
              <a:t>       nomination pour le César de Meilleur acteur.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Bonnard obtient également une nomination pour le César du meilleur acteur pour </a:t>
            </a:r>
          </a:p>
          <a:p>
            <a:r>
              <a:rPr lang="fr-CA" dirty="0"/>
              <a:t>      sa performance dans </a:t>
            </a:r>
            <a:r>
              <a:rPr lang="en-CA" i="1" dirty="0"/>
              <a:t>Les </a:t>
            </a:r>
            <a:r>
              <a:rPr lang="en-CA" i="1" dirty="0" err="1"/>
              <a:t>Intranquilles</a:t>
            </a:r>
            <a:r>
              <a:rPr lang="en-CA" i="1" dirty="0"/>
              <a:t> </a:t>
            </a:r>
            <a:r>
              <a:rPr lang="en-CA" dirty="0"/>
              <a:t>(2021</a:t>
            </a:r>
            <a:r>
              <a:rPr lang="en-CA" i="1" dirty="0"/>
              <a:t>) </a:t>
            </a:r>
            <a:r>
              <a:rPr lang="en-CA" dirty="0"/>
              <a:t>et </a:t>
            </a:r>
            <a:r>
              <a:rPr lang="en-CA" dirty="0" err="1"/>
              <a:t>une</a:t>
            </a:r>
            <a:r>
              <a:rPr lang="en-CA" dirty="0"/>
              <a:t> </a:t>
            </a:r>
            <a:r>
              <a:rPr lang="en-CA" dirty="0" err="1"/>
              <a:t>autre</a:t>
            </a:r>
            <a:r>
              <a:rPr lang="en-CA" dirty="0"/>
              <a:t> pour le César du Meilleur </a:t>
            </a:r>
          </a:p>
          <a:p>
            <a:r>
              <a:rPr lang="en-CA" dirty="0"/>
              <a:t>      </a:t>
            </a:r>
            <a:r>
              <a:rPr lang="en-CA" dirty="0" err="1"/>
              <a:t>acteur</a:t>
            </a:r>
            <a:r>
              <a:rPr lang="en-CA" dirty="0"/>
              <a:t> dans un second </a:t>
            </a:r>
            <a:r>
              <a:rPr lang="en-CA" dirty="0" err="1"/>
              <a:t>rôle</a:t>
            </a:r>
            <a:r>
              <a:rPr lang="en-CA" dirty="0"/>
              <a:t> pour </a:t>
            </a:r>
            <a:r>
              <a:rPr lang="en-CA" dirty="0" err="1"/>
              <a:t>sa</a:t>
            </a:r>
            <a:r>
              <a:rPr lang="en-CA" dirty="0"/>
              <a:t> prestation dans le film  </a:t>
            </a:r>
            <a:r>
              <a:rPr lang="en-CA" i="1" dirty="0"/>
              <a:t>En liberté ! </a:t>
            </a:r>
            <a:r>
              <a:rPr lang="en-CA" dirty="0"/>
              <a:t>(2018).</a:t>
            </a:r>
          </a:p>
          <a:p>
            <a:endParaRPr lang="en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prend également part aux productions internationales en obtenant des rôles</a:t>
            </a:r>
          </a:p>
          <a:p>
            <a:r>
              <a:rPr lang="fr-CA" dirty="0"/>
              <a:t>      dans </a:t>
            </a:r>
            <a:r>
              <a:rPr lang="en-CA" i="1" dirty="0"/>
              <a:t>The French Dispatch</a:t>
            </a:r>
            <a:r>
              <a:rPr lang="en-CA" dirty="0"/>
              <a:t> (2021) et </a:t>
            </a:r>
            <a:r>
              <a:rPr lang="fr-CA" i="1" dirty="0" err="1"/>
              <a:t>Asteroid</a:t>
            </a:r>
            <a:r>
              <a:rPr lang="fr-CA" i="1" dirty="0"/>
              <a:t> City </a:t>
            </a:r>
            <a:r>
              <a:rPr lang="fr-CA" dirty="0"/>
              <a:t>(2021) de Wes Anderson, et dans</a:t>
            </a:r>
          </a:p>
          <a:p>
            <a:r>
              <a:rPr lang="fr-CA" dirty="0"/>
              <a:t>      </a:t>
            </a:r>
            <a:r>
              <a:rPr lang="fr-CA" i="1" dirty="0"/>
              <a:t>Pauvres créatures </a:t>
            </a:r>
            <a:r>
              <a:rPr lang="fr-CA" dirty="0"/>
              <a:t>(2023) de </a:t>
            </a:r>
            <a:r>
              <a:rPr lang="en-CA" dirty="0" err="1"/>
              <a:t>Yórgos</a:t>
            </a:r>
            <a:r>
              <a:rPr lang="en-CA" dirty="0"/>
              <a:t> Lánthimos.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6481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EF849-7651-CD4B-148D-CC89708D6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Emmanuel Mouret, pour &quot;Trois amies&quot; : &quot;Dire 'Je t'aime' est une prise de risque&quot;">
            <a:hlinkClick r:id="" action="ppaction://media"/>
            <a:extLst>
              <a:ext uri="{FF2B5EF4-FFF2-40B4-BE49-F238E27FC236}">
                <a16:creationId xmlns:a16="http://schemas.microsoft.com/office/drawing/2014/main" id="{766E08E1-9931-B0EA-4E83-CA5CA9DF24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7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470C9-0D17-F6C5-17D0-CEEF7894A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ON PARLE D'AMOUR AVEC CAMILLE COTTIN &amp; SARA FORESTIER">
            <a:hlinkClick r:id="" action="ppaction://media"/>
            <a:extLst>
              <a:ext uri="{FF2B5EF4-FFF2-40B4-BE49-F238E27FC236}">
                <a16:creationId xmlns:a16="http://schemas.microsoft.com/office/drawing/2014/main" id="{723AFB15-5FEB-EAC7-DB9B-C537B58F8E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7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C3DA78-892F-71BC-382A-B0358D40C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Camille Cottin et Emmanuel Mouret : &quot;Une lecture c'est une façon de se rencontrer !&quot;">
            <a:hlinkClick r:id="" action="ppaction://media"/>
            <a:extLst>
              <a:ext uri="{FF2B5EF4-FFF2-40B4-BE49-F238E27FC236}">
                <a16:creationId xmlns:a16="http://schemas.microsoft.com/office/drawing/2014/main" id="{0A4B5720-63EC-E4F1-43EB-9092E24D99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B9B2A-7CA3-6AAA-91B4-556F87401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«Trois amies» : Sara Forestier et Vincent Macaigne sont les invités de Culture médias">
            <a:hlinkClick r:id="" action="ppaction://media"/>
            <a:extLst>
              <a:ext uri="{FF2B5EF4-FFF2-40B4-BE49-F238E27FC236}">
                <a16:creationId xmlns:a16="http://schemas.microsoft.com/office/drawing/2014/main" id="{07B41DF6-FCC9-6FFE-01DC-3A0A250493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title="10 to Watch 2025: India Hair">
            <a:hlinkClick r:id="" action="ppaction://media"/>
            <a:extLst>
              <a:ext uri="{FF2B5EF4-FFF2-40B4-BE49-F238E27FC236}">
                <a16:creationId xmlns:a16="http://schemas.microsoft.com/office/drawing/2014/main" id="{4E8420C7-F7DC-085F-FCC3-619C005C89F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61416"/>
            <a:ext cx="12256024" cy="691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TROIS AMIES Bande Annonce (2024) Camille Cottin, Grégoire Ludig">
            <a:hlinkClick r:id="" action="ppaction://media"/>
            <a:extLst>
              <a:ext uri="{FF2B5EF4-FFF2-40B4-BE49-F238E27FC236}">
                <a16:creationId xmlns:a16="http://schemas.microsoft.com/office/drawing/2014/main" id="{CFC7FDF6-FDBB-F5BD-9BB3-321CDE3DFC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4B19C-35AC-E64D-51CD-291DEAFE6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ISSONS LUCIE FAIRE 2000 Marie Gillain, Dolores Chaplin ALL REGION DVD |  eBay">
            <a:extLst>
              <a:ext uri="{FF2B5EF4-FFF2-40B4-BE49-F238E27FC236}">
                <a16:creationId xmlns:a16="http://schemas.microsoft.com/office/drawing/2014/main" id="{BE338E76-DE9A-550B-9780-795453B38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06" y="918486"/>
            <a:ext cx="3550751" cy="50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énus et Fleur - Film 2003 - AlloCiné">
            <a:extLst>
              <a:ext uri="{FF2B5EF4-FFF2-40B4-BE49-F238E27FC236}">
                <a16:creationId xmlns:a16="http://schemas.microsoft.com/office/drawing/2014/main" id="{D6AF413A-A93E-5967-02A0-1A8A71526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946" y="918486"/>
            <a:ext cx="3765770" cy="502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BCC9A1-B976-4CF3-CBBC-8F164BFC929F}"/>
              </a:ext>
            </a:extLst>
          </p:cNvPr>
          <p:cNvSpPr txBox="1"/>
          <p:nvPr/>
        </p:nvSpPr>
        <p:spPr>
          <a:xfrm>
            <a:off x="1361992" y="618414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/>
              <a:t>2000</a:t>
            </a:r>
            <a:endParaRPr lang="en-CA" sz="24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4399B6-814D-EFE6-06CF-E99AFABD8346}"/>
              </a:ext>
            </a:extLst>
          </p:cNvPr>
          <p:cNvSpPr txBox="1"/>
          <p:nvPr/>
        </p:nvSpPr>
        <p:spPr>
          <a:xfrm>
            <a:off x="5611987" y="6214923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2004</a:t>
            </a:r>
            <a:endParaRPr lang="en-CA" sz="2000" b="1" dirty="0"/>
          </a:p>
        </p:txBody>
      </p:sp>
      <p:pic>
        <p:nvPicPr>
          <p:cNvPr id="1030" name="Picture 6" descr="Changement d'adresse (2006) - IMDb">
            <a:extLst>
              <a:ext uri="{FF2B5EF4-FFF2-40B4-BE49-F238E27FC236}">
                <a16:creationId xmlns:a16="http://schemas.microsoft.com/office/drawing/2014/main" id="{E25260B1-20DA-61F0-A5C0-6D847BC5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805" y="918486"/>
            <a:ext cx="3740805" cy="49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59DB618-3974-A15D-B864-1BC9EE3AF785}"/>
              </a:ext>
            </a:extLst>
          </p:cNvPr>
          <p:cNvSpPr txBox="1"/>
          <p:nvPr/>
        </p:nvSpPr>
        <p:spPr>
          <a:xfrm>
            <a:off x="9746566" y="6149046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2006</a:t>
            </a:r>
            <a:endParaRPr lang="en-CA" sz="20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5A5999-856D-B7F9-DC21-BF86308C656D}"/>
              </a:ext>
            </a:extLst>
          </p:cNvPr>
          <p:cNvSpPr txBox="1"/>
          <p:nvPr/>
        </p:nvSpPr>
        <p:spPr>
          <a:xfrm>
            <a:off x="3118034" y="150634"/>
            <a:ext cx="5717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b="1" dirty="0"/>
              <a:t>Filmographie d’Emmanuel Mouret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131973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66FAD-03E0-A635-F856-69B6F6259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n baiser s'il vous plaît - Film 2007 - AlloCiné">
            <a:extLst>
              <a:ext uri="{FF2B5EF4-FFF2-40B4-BE49-F238E27FC236}">
                <a16:creationId xmlns:a16="http://schemas.microsoft.com/office/drawing/2014/main" id="{FAAAF3B6-2BF2-32BF-2C35-D09C768CE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599531"/>
            <a:ext cx="3790950" cy="506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ais-moi plaisir ! - Film 2008 - AlloCiné">
            <a:extLst>
              <a:ext uri="{FF2B5EF4-FFF2-40B4-BE49-F238E27FC236}">
                <a16:creationId xmlns:a16="http://schemas.microsoft.com/office/drawing/2014/main" id="{DD6D23D0-CE90-4D23-8A56-75200A4FA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51" y="593017"/>
            <a:ext cx="379095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F22158-E1B4-1F6F-747C-C95FDC4D84C1}"/>
              </a:ext>
            </a:extLst>
          </p:cNvPr>
          <p:cNvSpPr txBox="1"/>
          <p:nvPr/>
        </p:nvSpPr>
        <p:spPr>
          <a:xfrm>
            <a:off x="1569941" y="5858359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2007</a:t>
            </a:r>
            <a:endParaRPr lang="en-CA" sz="20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0F7660-6980-0245-39F4-77044E2FB54A}"/>
              </a:ext>
            </a:extLst>
          </p:cNvPr>
          <p:cNvSpPr txBox="1"/>
          <p:nvPr/>
        </p:nvSpPr>
        <p:spPr>
          <a:xfrm>
            <a:off x="5891033" y="5813398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2009</a:t>
            </a:r>
            <a:endParaRPr lang="en-CA" sz="2000" b="1" dirty="0"/>
          </a:p>
        </p:txBody>
      </p:sp>
      <p:pic>
        <p:nvPicPr>
          <p:cNvPr id="2058" name="Picture 10" descr="L'Art d'aimer - Film 2011 - AlloCiné">
            <a:extLst>
              <a:ext uri="{FF2B5EF4-FFF2-40B4-BE49-F238E27FC236}">
                <a16:creationId xmlns:a16="http://schemas.microsoft.com/office/drawing/2014/main" id="{55E41F91-5418-17BA-FDE2-58AE1AA9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892" y="599531"/>
            <a:ext cx="3730777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A41B58-36A1-0A9D-47F0-1DBDAD3413D5}"/>
              </a:ext>
            </a:extLst>
          </p:cNvPr>
          <p:cNvSpPr txBox="1"/>
          <p:nvPr/>
        </p:nvSpPr>
        <p:spPr>
          <a:xfrm>
            <a:off x="9847281" y="5858359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2011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366212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DC164F-7E36-5186-6667-AA33F0185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e autre vie (film) — Wikipédia">
            <a:extLst>
              <a:ext uri="{FF2B5EF4-FFF2-40B4-BE49-F238E27FC236}">
                <a16:creationId xmlns:a16="http://schemas.microsoft.com/office/drawing/2014/main" id="{A3102DAB-3128-F607-D282-F20194B8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3" y="613681"/>
            <a:ext cx="3662327" cy="496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032FE43-2C63-550D-D1BE-5319A53C60C3}"/>
              </a:ext>
            </a:extLst>
          </p:cNvPr>
          <p:cNvSpPr txBox="1"/>
          <p:nvPr/>
        </p:nvSpPr>
        <p:spPr>
          <a:xfrm>
            <a:off x="1625048" y="5828820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2013</a:t>
            </a:r>
            <a:endParaRPr lang="en-CA" sz="20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1B7646-7185-11E3-B9EE-2F15C8045220}"/>
              </a:ext>
            </a:extLst>
          </p:cNvPr>
          <p:cNvSpPr txBox="1"/>
          <p:nvPr/>
        </p:nvSpPr>
        <p:spPr>
          <a:xfrm>
            <a:off x="5655365" y="5828820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2015</a:t>
            </a:r>
            <a:endParaRPr lang="en-CA" sz="2000" b="1" dirty="0"/>
          </a:p>
        </p:txBody>
      </p:sp>
      <p:pic>
        <p:nvPicPr>
          <p:cNvPr id="3078" name="Picture 6" descr="Caprice - Film 2014 - AlloCiné">
            <a:extLst>
              <a:ext uri="{FF2B5EF4-FFF2-40B4-BE49-F238E27FC236}">
                <a16:creationId xmlns:a16="http://schemas.microsoft.com/office/drawing/2014/main" id="{30E6394C-DCBF-78AF-B8B8-FA8730BDC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03" y="603312"/>
            <a:ext cx="3667059" cy="496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demoiselle de Joncquières - Film 2018 - AlloCiné">
            <a:extLst>
              <a:ext uri="{FF2B5EF4-FFF2-40B4-BE49-F238E27FC236}">
                <a16:creationId xmlns:a16="http://schemas.microsoft.com/office/drawing/2014/main" id="{371C04B5-258B-E3EE-21ED-416E3A369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641" y="603312"/>
            <a:ext cx="3662326" cy="49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984E80-686F-95E3-F7FB-98FF9767DFE7}"/>
              </a:ext>
            </a:extLst>
          </p:cNvPr>
          <p:cNvSpPr txBox="1"/>
          <p:nvPr/>
        </p:nvSpPr>
        <p:spPr>
          <a:xfrm>
            <a:off x="9914282" y="5828820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2018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817703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9E06D3-7218-C582-280E-34946FE58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s Choses qu'on dit, les choses qu'on fait - Film 2020 - AlloCiné">
            <a:extLst>
              <a:ext uri="{FF2B5EF4-FFF2-40B4-BE49-F238E27FC236}">
                <a16:creationId xmlns:a16="http://schemas.microsoft.com/office/drawing/2014/main" id="{1FE074B9-B7AA-C754-E91C-899B601E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7" y="855406"/>
            <a:ext cx="3730003" cy="506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ronique d'une liaison passagère | L'élégance du cœur et de l'esprit | La  Presse">
            <a:extLst>
              <a:ext uri="{FF2B5EF4-FFF2-40B4-BE49-F238E27FC236}">
                <a16:creationId xmlns:a16="http://schemas.microsoft.com/office/drawing/2014/main" id="{2A006812-9613-24DD-6095-046497BCD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534" y="847672"/>
            <a:ext cx="3527331" cy="50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4E12422-39D3-6AA9-369E-F01FECD6DAD1}"/>
              </a:ext>
            </a:extLst>
          </p:cNvPr>
          <p:cNvSpPr txBox="1"/>
          <p:nvPr/>
        </p:nvSpPr>
        <p:spPr>
          <a:xfrm>
            <a:off x="1749287" y="6106323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2020</a:t>
            </a:r>
            <a:endParaRPr lang="en-CA" sz="20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136830-485F-D233-2987-6B7971CD790F}"/>
              </a:ext>
            </a:extLst>
          </p:cNvPr>
          <p:cNvSpPr txBox="1"/>
          <p:nvPr/>
        </p:nvSpPr>
        <p:spPr>
          <a:xfrm>
            <a:off x="5807355" y="6106323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2022</a:t>
            </a:r>
            <a:endParaRPr lang="en-CA" sz="2000" b="1" dirty="0"/>
          </a:p>
        </p:txBody>
      </p:sp>
      <p:pic>
        <p:nvPicPr>
          <p:cNvPr id="4106" name="Picture 10" descr="Trois amies - Film 2024 - AlloCiné">
            <a:extLst>
              <a:ext uri="{FF2B5EF4-FFF2-40B4-BE49-F238E27FC236}">
                <a16:creationId xmlns:a16="http://schemas.microsoft.com/office/drawing/2014/main" id="{7D5D7DF2-B034-869B-14B4-9E5C103B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45" y="807915"/>
            <a:ext cx="3706162" cy="508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CBBCBB4-564C-B418-D238-2029B75BF6E7}"/>
              </a:ext>
            </a:extLst>
          </p:cNvPr>
          <p:cNvSpPr txBox="1"/>
          <p:nvPr/>
        </p:nvSpPr>
        <p:spPr>
          <a:xfrm>
            <a:off x="9713026" y="6106323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/>
              <a:t>2024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3643744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title="Emmanuel Mouret - Bande-annonce">
            <a:hlinkClick r:id="" action="ppaction://media"/>
            <a:extLst>
              <a:ext uri="{FF2B5EF4-FFF2-40B4-BE49-F238E27FC236}">
                <a16:creationId xmlns:a16="http://schemas.microsoft.com/office/drawing/2014/main" id="{DCAB09CA-D597-8FD7-2EBF-4584B1BFB0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A8449-3786-A365-CF6B-64B7508C3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544C96F-4434-3F75-005B-8CB048D66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209" y="-54666"/>
            <a:ext cx="12798189" cy="69126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A4EA23A-3836-BFE9-8829-BC2249C63891}"/>
              </a:ext>
            </a:extLst>
          </p:cNvPr>
          <p:cNvSpPr txBox="1"/>
          <p:nvPr/>
        </p:nvSpPr>
        <p:spPr>
          <a:xfrm>
            <a:off x="5607631" y="2059277"/>
            <a:ext cx="13805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6000" b="1" dirty="0">
                <a:solidFill>
                  <a:schemeClr val="bg1"/>
                </a:solidFill>
              </a:rPr>
              <a:t>FIN</a:t>
            </a:r>
            <a:endParaRPr lang="en-CA" sz="6000" b="1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4CB3B0-2A5A-D252-E4C5-1B6CB07425F0}"/>
              </a:ext>
            </a:extLst>
          </p:cNvPr>
          <p:cNvSpPr txBox="1"/>
          <p:nvPr/>
        </p:nvSpPr>
        <p:spPr>
          <a:xfrm>
            <a:off x="1488202" y="5638371"/>
            <a:ext cx="9619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Un gros merci à ma conjointe Barbara pour son travail de révision et de correction.</a:t>
            </a:r>
            <a:endParaRPr lang="en-C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28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C1C2D1-2A86-EC38-A7A7-37D7D1ED6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2C1B8CE-7994-2EE6-4199-EAA2D49CC8BB}"/>
              </a:ext>
            </a:extLst>
          </p:cNvPr>
          <p:cNvSpPr txBox="1"/>
          <p:nvPr/>
        </p:nvSpPr>
        <p:spPr>
          <a:xfrm>
            <a:off x="3836727" y="171814"/>
            <a:ext cx="4518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Questions sur le film</a:t>
            </a:r>
            <a:endParaRPr lang="en-CA" sz="36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2CEB4E-BB9A-48EF-6A2D-E165188C3B0C}"/>
              </a:ext>
            </a:extLst>
          </p:cNvPr>
          <p:cNvSpPr txBox="1"/>
          <p:nvPr/>
        </p:nvSpPr>
        <p:spPr>
          <a:xfrm>
            <a:off x="511865" y="1182757"/>
            <a:ext cx="1137337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b="1" dirty="0"/>
              <a:t>Qu’avez-vous pensé du scénario qui entremêle les histoires d’amour et apporte des</a:t>
            </a:r>
            <a:r>
              <a:rPr lang="fr-CA" dirty="0"/>
              <a:t> </a:t>
            </a:r>
            <a:r>
              <a:rPr lang="fr-CA" b="1" dirty="0"/>
              <a:t>rebondissements</a:t>
            </a:r>
          </a:p>
          <a:p>
            <a:pPr lvl="0"/>
            <a:r>
              <a:rPr lang="fr-CA" b="1" dirty="0"/>
              <a:t>      tout au long du film?</a:t>
            </a:r>
            <a:endParaRPr lang="en-CA" dirty="0"/>
          </a:p>
          <a:p>
            <a:r>
              <a:rPr lang="fr-CA" dirty="0"/>
              <a:t> 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b="1" dirty="0"/>
              <a:t>Avez-vous remarqué quelque chose de particulier par rapport à la cinématographie, plus spécifiquement</a:t>
            </a:r>
          </a:p>
          <a:p>
            <a:pPr lvl="0"/>
            <a:r>
              <a:rPr lang="fr-CA" b="1" dirty="0"/>
              <a:t>     en ce qui concerne la prise de vue?</a:t>
            </a:r>
            <a:endParaRPr lang="en-CA" dirty="0"/>
          </a:p>
          <a:p>
            <a:r>
              <a:rPr lang="fr-CA" dirty="0"/>
              <a:t> 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b="1" dirty="0"/>
              <a:t>Comment avez-vous trouvé la distribution des acteurs et actrices dans le film?</a:t>
            </a:r>
            <a:endParaRPr lang="en-CA" dirty="0"/>
          </a:p>
          <a:p>
            <a:r>
              <a:rPr lang="fr-CA" dirty="0"/>
              <a:t> 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b="1" dirty="0"/>
              <a:t>Lequel des personnages vous a touché le plus, lequel vous a dérangé le plus?</a:t>
            </a:r>
            <a:endParaRPr lang="en-CA" dirty="0"/>
          </a:p>
          <a:p>
            <a:r>
              <a:rPr lang="fr-CA" b="1" dirty="0"/>
              <a:t> 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b="1" dirty="0"/>
              <a:t>Étiez-vous étonnés par l’attitude de Rebecca? Elle ment sans remords apparents à ses amies au</a:t>
            </a:r>
            <a:r>
              <a:rPr lang="fr-CA" dirty="0"/>
              <a:t> </a:t>
            </a:r>
            <a:r>
              <a:rPr lang="fr-CA" b="1" dirty="0"/>
              <a:t>sujet de</a:t>
            </a:r>
          </a:p>
          <a:p>
            <a:pPr lvl="0"/>
            <a:r>
              <a:rPr lang="fr-CA" b="1" dirty="0"/>
              <a:t>      Monsieur X, mais, plus tard, elle protège ses amies quitte à se retrouver toute seule.</a:t>
            </a:r>
            <a:r>
              <a:rPr lang="fr-CA" dirty="0"/>
              <a:t> 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CA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b="1" dirty="0"/>
              <a:t>Est-ce que la présence du fantôme fonctionnait pour vous? Vous êtes-vous laissés embarquer par le</a:t>
            </a:r>
          </a:p>
          <a:p>
            <a:pPr lvl="0"/>
            <a:r>
              <a:rPr lang="fr-CA" b="1" dirty="0"/>
              <a:t>       côté fantastique du film?</a:t>
            </a:r>
            <a:endParaRPr lang="en-CA" dirty="0"/>
          </a:p>
          <a:p>
            <a:r>
              <a:rPr lang="fr-CA" dirty="0"/>
              <a:t> </a:t>
            </a: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b="1" dirty="0"/>
              <a:t>Selon vous, à l’avenir laquelle des trois amies risque d’être la plus heureuse en amour?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95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AEEAF7-B813-901A-5A3D-94487C88E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CF2BAF1-BBF1-2252-45FF-ECB71B2CF120}"/>
              </a:ext>
            </a:extLst>
          </p:cNvPr>
          <p:cNvSpPr txBox="1"/>
          <p:nvPr/>
        </p:nvSpPr>
        <p:spPr>
          <a:xfrm>
            <a:off x="4320481" y="257069"/>
            <a:ext cx="3551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Fiche technique</a:t>
            </a:r>
            <a:endParaRPr lang="en-CA" sz="36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B8FAA7-8E8A-DDC8-2553-E4E449DC18D8}"/>
              </a:ext>
            </a:extLst>
          </p:cNvPr>
          <p:cNvSpPr txBox="1"/>
          <p:nvPr/>
        </p:nvSpPr>
        <p:spPr>
          <a:xfrm>
            <a:off x="561957" y="968620"/>
            <a:ext cx="567533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Pays :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Genre : comédie dramatique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Lieu de tournage : Lyon,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Durée du tournage : 6 semaines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Société de production: </a:t>
            </a:r>
            <a:r>
              <a:rPr lang="en-CA" sz="2000" b="1" dirty="0"/>
              <a:t>Moby Dick Films</a:t>
            </a:r>
          </a:p>
          <a:p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Budget : 3 850 000 $US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b="1" dirty="0"/>
              <a:t>Recettes mondiales : </a:t>
            </a:r>
            <a:r>
              <a:rPr lang="en-CA" sz="2000" b="1" dirty="0"/>
              <a:t>2 863 039 $US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1" dirty="0"/>
              <a:t>Entrées </a:t>
            </a:r>
            <a:r>
              <a:rPr lang="en-CA" sz="2000" b="1" dirty="0" err="1"/>
              <a:t>en</a:t>
            </a:r>
            <a:r>
              <a:rPr lang="en-CA" sz="2000" b="1" dirty="0"/>
              <a:t> France : 281 181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1" dirty="0"/>
              <a:t>Première : 30 </a:t>
            </a:r>
            <a:r>
              <a:rPr lang="en-CA" sz="2000" b="1" dirty="0" err="1"/>
              <a:t>août</a:t>
            </a:r>
            <a:r>
              <a:rPr lang="en-CA" sz="2000" b="1" dirty="0"/>
              <a:t> 2024 à la </a:t>
            </a:r>
            <a:r>
              <a:rPr lang="en-CA" sz="2000" b="1" dirty="0" err="1"/>
              <a:t>Mostra</a:t>
            </a:r>
            <a:r>
              <a:rPr lang="en-CA" sz="2000" b="1" dirty="0"/>
              <a:t> de Venise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1" dirty="0"/>
              <a:t>Sortie </a:t>
            </a:r>
            <a:r>
              <a:rPr lang="en-CA" sz="2000" b="1" dirty="0" err="1"/>
              <a:t>en</a:t>
            </a:r>
            <a:r>
              <a:rPr lang="en-CA" sz="2000" b="1" dirty="0"/>
              <a:t> France : 6 </a:t>
            </a:r>
            <a:r>
              <a:rPr lang="en-CA" sz="2000" b="1" dirty="0" err="1"/>
              <a:t>novembre</a:t>
            </a:r>
            <a:r>
              <a:rPr lang="en-CA" sz="2000" b="1" dirty="0"/>
              <a:t>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1" dirty="0"/>
              <a:t>Sortie au Québec : 21 </a:t>
            </a:r>
            <a:r>
              <a:rPr lang="en-CA" sz="2000" b="1" dirty="0" err="1"/>
              <a:t>novembre</a:t>
            </a:r>
            <a:r>
              <a:rPr lang="en-CA" sz="2000" b="1" dirty="0"/>
              <a:t>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1" dirty="0" err="1"/>
              <a:t>Distributeur</a:t>
            </a:r>
            <a:r>
              <a:rPr lang="en-CA" sz="2000" b="1" dirty="0"/>
              <a:t> au Québec : K-Films Amérique</a:t>
            </a:r>
          </a:p>
        </p:txBody>
      </p:sp>
      <p:pic>
        <p:nvPicPr>
          <p:cNvPr id="5122" name="Picture 2" descr="fiche-inscription-icone-7 – Permis-conseils avec Antoine">
            <a:extLst>
              <a:ext uri="{FF2B5EF4-FFF2-40B4-BE49-F238E27FC236}">
                <a16:creationId xmlns:a16="http://schemas.microsoft.com/office/drawing/2014/main" id="{0D405373-052C-CBC5-0DE4-C47D6A7D2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34" y="1192958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96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8350E-E2D7-C8C3-9B1D-9554FBB4D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F099DD5-9F48-4C85-502A-7E02C58AD9E4}"/>
              </a:ext>
            </a:extLst>
          </p:cNvPr>
          <p:cNvSpPr txBox="1"/>
          <p:nvPr/>
        </p:nvSpPr>
        <p:spPr>
          <a:xfrm>
            <a:off x="4081196" y="140598"/>
            <a:ext cx="367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Critiques du film</a:t>
            </a:r>
            <a:endParaRPr lang="en-CA" sz="36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004B3C-1A7D-8360-5910-9805050413F1}"/>
              </a:ext>
            </a:extLst>
          </p:cNvPr>
          <p:cNvSpPr txBox="1"/>
          <p:nvPr/>
        </p:nvSpPr>
        <p:spPr>
          <a:xfrm>
            <a:off x="427383" y="993005"/>
            <a:ext cx="11626930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000" b="1" dirty="0"/>
              <a:t>                                       Les maris, les femmes, les amants (</a:t>
            </a:r>
            <a:r>
              <a:rPr lang="en-CA" sz="2000" b="1" dirty="0" err="1"/>
              <a:t>L’amour</a:t>
            </a:r>
            <a:r>
              <a:rPr lang="en-CA" sz="2000" b="1" dirty="0"/>
              <a:t> </a:t>
            </a:r>
            <a:r>
              <a:rPr lang="en-CA" sz="2000" b="1" dirty="0" err="1"/>
              <a:t>vient</a:t>
            </a:r>
            <a:r>
              <a:rPr lang="en-CA" sz="2000" b="1" dirty="0"/>
              <a:t>, </a:t>
            </a:r>
            <a:r>
              <a:rPr lang="en-CA" sz="2000" b="1" dirty="0" err="1"/>
              <a:t>l’amour</a:t>
            </a:r>
            <a:r>
              <a:rPr lang="en-CA" sz="2000" b="1" dirty="0"/>
              <a:t> </a:t>
            </a:r>
            <a:r>
              <a:rPr lang="en-CA" sz="2000" b="1" dirty="0" err="1"/>
              <a:t>va</a:t>
            </a:r>
            <a:r>
              <a:rPr lang="en-CA" sz="2000" b="1" dirty="0"/>
              <a:t>)</a:t>
            </a:r>
          </a:p>
          <a:p>
            <a:r>
              <a:rPr lang="fr-CA" sz="1600" b="0" i="0" dirty="0">
                <a:solidFill>
                  <a:srgbClr val="10101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 </a:t>
            </a:r>
            <a:r>
              <a:rPr lang="fr-CA" sz="1600" i="1" dirty="0"/>
              <a:t>Trois amies</a:t>
            </a:r>
            <a:r>
              <a:rPr lang="fr-CA" sz="1600" dirty="0"/>
              <a:t> repose sur un scénario finement écrit aux dialogues gracieusement ciselés… Mouret a osé un virage vers le fantastique. Si ce choix peut faire sourciller sur papier, à l’écran, il traduit à merveille les liens que nous entretenons parfois avec nos chers disparus. Qui plus est, il véhicule une sensible réflexion sur la fragilité de l’existence et sur notre propre finalité »</a:t>
            </a:r>
            <a:r>
              <a:rPr lang="fr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(Manon Dumais, </a:t>
            </a:r>
            <a:r>
              <a:rPr lang="fr-CA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Presse</a:t>
            </a:r>
            <a:r>
              <a:rPr lang="fr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fr-CA" dirty="0"/>
          </a:p>
          <a:p>
            <a:r>
              <a:rPr lang="fr-CA" dirty="0"/>
              <a:t>                                           </a:t>
            </a:r>
            <a:r>
              <a:rPr lang="en-CA" sz="2000" b="1" dirty="0" err="1"/>
              <a:t>Possibilités</a:t>
            </a:r>
            <a:r>
              <a:rPr lang="en-CA" sz="2000" b="1" dirty="0"/>
              <a:t> et </a:t>
            </a:r>
            <a:r>
              <a:rPr lang="en-CA" sz="2000" b="1" dirty="0" err="1"/>
              <a:t>impossibilités</a:t>
            </a:r>
            <a:r>
              <a:rPr lang="en-CA" sz="2000" b="1" dirty="0"/>
              <a:t> </a:t>
            </a:r>
            <a:r>
              <a:rPr lang="en-CA" sz="2000" b="1" dirty="0" err="1"/>
              <a:t>amoureuses</a:t>
            </a:r>
            <a:r>
              <a:rPr lang="en-CA" sz="2000" b="1" dirty="0"/>
              <a:t> (Entre </a:t>
            </a:r>
            <a:r>
              <a:rPr lang="en-CA" sz="2000" b="1" dirty="0" err="1"/>
              <a:t>copines</a:t>
            </a:r>
            <a:r>
              <a:rPr lang="en-CA" sz="2000" b="1" dirty="0"/>
              <a:t>)</a:t>
            </a:r>
          </a:p>
          <a:p>
            <a:r>
              <a:rPr lang="fr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 </a:t>
            </a:r>
            <a:r>
              <a:rPr lang="fr-CA" sz="1600" i="1" dirty="0"/>
              <a:t>Trois amies</a:t>
            </a:r>
            <a:r>
              <a:rPr lang="fr-CA" sz="1600" dirty="0"/>
              <a:t> affiche nombre des belles caractéristiques propres au cinéma d’Emmanuel Mouret, à commencer par des dialogues extrêmement fins, mais jamais maniérés. Travail d’orfèvre ou jet spontané? Porté par une merveilleuse distribution, le résultat est absolument étonnant et charmant » </a:t>
            </a: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(François Lévesque, </a:t>
            </a:r>
            <a:r>
              <a:rPr lang="en-CA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Devoir</a:t>
            </a: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en-CA" dirty="0"/>
          </a:p>
          <a:p>
            <a:r>
              <a:rPr lang="fr-CA" dirty="0"/>
              <a:t>                           </a:t>
            </a:r>
            <a:r>
              <a:rPr lang="fr-CA" sz="2000" b="1" dirty="0">
                <a:solidFill>
                  <a:srgbClr val="FFFF00"/>
                </a:solidFill>
              </a:rPr>
              <a:t>1/2</a:t>
            </a:r>
            <a:r>
              <a:rPr lang="fr-CA" sz="2000" b="1" dirty="0"/>
              <a:t>  Les valses-hésitations du désir amoureux</a:t>
            </a:r>
          </a:p>
          <a:p>
            <a:r>
              <a:rPr lang="fr-CA" sz="1600" b="0" i="0" dirty="0">
                <a:solidFill>
                  <a:srgbClr val="13131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 </a:t>
            </a:r>
            <a:r>
              <a:rPr lang="fr-CA" sz="1600" dirty="0"/>
              <a:t>Mouret est, à l’image du cinéma français, bavard, mais ses dialogues sont assez subtils pour qu’il puisse se le permettre. La sensibilité prime… On s’y sent comme chez Woody Allen, du côté d’</a:t>
            </a:r>
            <a:r>
              <a:rPr lang="fr-CA" sz="1600" i="1" dirty="0"/>
              <a:t>Anna et ses sœurs</a:t>
            </a:r>
            <a:r>
              <a:rPr lang="fr-CA" sz="1600" dirty="0"/>
              <a:t> (voire d’</a:t>
            </a:r>
            <a:r>
              <a:rPr lang="fr-CA" sz="1600" i="1" dirty="0"/>
              <a:t>Alice</a:t>
            </a:r>
            <a:r>
              <a:rPr lang="fr-CA" sz="1600" dirty="0"/>
              <a:t>, film sur lequel plane aussi un esprit fantomatique)…  Mouret évite soigneusement les personnages stéréotypés. Pas de Français râleur ni de gentil con, ici : on est face à des personnages bienveillants, éduqués, cérébraux, que penser à haute voix n’effraie pas </a:t>
            </a:r>
            <a:r>
              <a:rPr lang="fr-CA" sz="1600" b="0" i="0" dirty="0">
                <a:solidFill>
                  <a:srgbClr val="13131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 </a:t>
            </a:r>
            <a:r>
              <a:rPr lang="fr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(Yves </a:t>
            </a:r>
            <a:r>
              <a:rPr lang="fr-C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Bergeras</a:t>
            </a:r>
            <a:r>
              <a:rPr lang="fr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Droit</a:t>
            </a:r>
            <a:r>
              <a:rPr lang="fr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fr-CA" dirty="0"/>
          </a:p>
          <a:p>
            <a:r>
              <a:rPr lang="fr-CA" sz="2000" b="1" dirty="0"/>
              <a:t>                         </a:t>
            </a:r>
            <a:r>
              <a:rPr lang="fr-CA" b="1" dirty="0"/>
              <a:t>       </a:t>
            </a:r>
            <a:r>
              <a:rPr lang="fr-CA" sz="2000" b="1" dirty="0"/>
              <a:t>Un drame gai et délicat, porté par une interprétation collégiale magistrale</a:t>
            </a:r>
          </a:p>
          <a:p>
            <a:r>
              <a:rPr lang="fr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 </a:t>
            </a:r>
            <a:r>
              <a:rPr lang="fr-CA" sz="1600" dirty="0"/>
              <a:t>Entre mélodrame pavé de culpabilité, marivaudage élégamment dialogué et comédie de boulevard modernisée, le réalisateur et sa coscénariste glissent aussi du fantastique et du surnaturel… </a:t>
            </a:r>
            <a:r>
              <a:rPr lang="en-CA" sz="1600" dirty="0" err="1"/>
              <a:t>C’est</a:t>
            </a:r>
            <a:r>
              <a:rPr lang="en-CA" sz="1600" dirty="0"/>
              <a:t> </a:t>
            </a:r>
            <a:r>
              <a:rPr lang="en-CA" sz="1600" dirty="0" err="1"/>
              <a:t>brillant</a:t>
            </a:r>
            <a:r>
              <a:rPr lang="en-CA" sz="1600" dirty="0"/>
              <a:t>, </a:t>
            </a:r>
            <a:r>
              <a:rPr lang="en-CA" sz="1600" dirty="0" err="1"/>
              <a:t>harmonieux</a:t>
            </a:r>
            <a:r>
              <a:rPr lang="en-CA" sz="1600" dirty="0"/>
              <a:t> … </a:t>
            </a:r>
            <a:r>
              <a:rPr lang="fr-CA" sz="1600" i="1" dirty="0"/>
              <a:t>Trois amies</a:t>
            </a:r>
            <a:r>
              <a:rPr lang="fr-CA" sz="1600" dirty="0"/>
              <a:t> distille, pour dire les liens, les fantasmes, les choix et les hasards, une délicieuse délicatesse</a:t>
            </a:r>
            <a:r>
              <a:rPr lang="en-CA" sz="1600" dirty="0"/>
              <a:t> </a:t>
            </a:r>
            <a:r>
              <a:rPr lang="fr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(Isabelle </a:t>
            </a:r>
            <a:r>
              <a:rPr lang="fr-CA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Danel</a:t>
            </a:r>
            <a:r>
              <a:rPr lang="fr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A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Nouvel Obs</a:t>
            </a:r>
            <a:r>
              <a:rPr lang="fr-CA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CA" sz="1600" dirty="0"/>
          </a:p>
        </p:txBody>
      </p:sp>
      <p:sp>
        <p:nvSpPr>
          <p:cNvPr id="5" name="Star: 5 Points 7">
            <a:extLst>
              <a:ext uri="{FF2B5EF4-FFF2-40B4-BE49-F238E27FC236}">
                <a16:creationId xmlns:a16="http://schemas.microsoft.com/office/drawing/2014/main" id="{84787452-6552-4A8C-1390-C3E1E92089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5340" y="1037600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tar: 5 Points 7">
            <a:extLst>
              <a:ext uri="{FF2B5EF4-FFF2-40B4-BE49-F238E27FC236}">
                <a16:creationId xmlns:a16="http://schemas.microsoft.com/office/drawing/2014/main" id="{C72F9B62-BBD6-B90A-9871-562E1447C6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22976" y="1037600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tar: 5 Points 7">
            <a:extLst>
              <a:ext uri="{FF2B5EF4-FFF2-40B4-BE49-F238E27FC236}">
                <a16:creationId xmlns:a16="http://schemas.microsoft.com/office/drawing/2014/main" id="{F027F589-F75D-3A24-11AE-C2701DCC0E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37022" y="1047681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08CAF865-DE60-7AF6-3BCA-4B61E4A6602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81880" y="1037600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tar: 5 Points 7">
            <a:extLst>
              <a:ext uri="{FF2B5EF4-FFF2-40B4-BE49-F238E27FC236}">
                <a16:creationId xmlns:a16="http://schemas.microsoft.com/office/drawing/2014/main" id="{2A24B0ED-FC8D-AA7D-D7E5-52C559B4BC6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3645" y="2561282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ar: 5 Points 7">
            <a:extLst>
              <a:ext uri="{FF2B5EF4-FFF2-40B4-BE49-F238E27FC236}">
                <a16:creationId xmlns:a16="http://schemas.microsoft.com/office/drawing/2014/main" id="{049222FA-7D46-FA29-B746-1FA890CE28A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15339" y="2569437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tar: 5 Points 7">
            <a:extLst>
              <a:ext uri="{FF2B5EF4-FFF2-40B4-BE49-F238E27FC236}">
                <a16:creationId xmlns:a16="http://schemas.microsoft.com/office/drawing/2014/main" id="{AA69F8C8-1758-57E3-9CF3-2A814F4CB56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357973" y="2561282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tar: 5 Points 7">
            <a:extLst>
              <a:ext uri="{FF2B5EF4-FFF2-40B4-BE49-F238E27FC236}">
                <a16:creationId xmlns:a16="http://schemas.microsoft.com/office/drawing/2014/main" id="{BA039665-B124-DA01-EC45-5456C4618C4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799667" y="2561282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tar: 5 Points 7">
            <a:extLst>
              <a:ext uri="{FF2B5EF4-FFF2-40B4-BE49-F238E27FC236}">
                <a16:creationId xmlns:a16="http://schemas.microsoft.com/office/drawing/2014/main" id="{3D300292-72AF-6755-B5A6-AA6147C7341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6168" y="3847166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tar: 5 Points 7">
            <a:extLst>
              <a:ext uri="{FF2B5EF4-FFF2-40B4-BE49-F238E27FC236}">
                <a16:creationId xmlns:a16="http://schemas.microsoft.com/office/drawing/2014/main" id="{521F1754-81B1-6AC9-30D6-4880A36B893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15339" y="3847166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tar: 5 Points 7">
            <a:extLst>
              <a:ext uri="{FF2B5EF4-FFF2-40B4-BE49-F238E27FC236}">
                <a16:creationId xmlns:a16="http://schemas.microsoft.com/office/drawing/2014/main" id="{B4389F73-8EC1-1690-C4AA-127B14BA2C3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323750" y="3847743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tar: 5 Points 7">
            <a:extLst>
              <a:ext uri="{FF2B5EF4-FFF2-40B4-BE49-F238E27FC236}">
                <a16:creationId xmlns:a16="http://schemas.microsoft.com/office/drawing/2014/main" id="{A8BF85A1-7C15-FC6A-793F-2510BCEA1E87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86875" y="5447041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tar: 5 Points 7">
            <a:extLst>
              <a:ext uri="{FF2B5EF4-FFF2-40B4-BE49-F238E27FC236}">
                <a16:creationId xmlns:a16="http://schemas.microsoft.com/office/drawing/2014/main" id="{CA5FFA09-E5FA-ACFE-8765-6B3C65C8EF3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0849" y="5447041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tar: 5 Points 7">
            <a:extLst>
              <a:ext uri="{FF2B5EF4-FFF2-40B4-BE49-F238E27FC236}">
                <a16:creationId xmlns:a16="http://schemas.microsoft.com/office/drawing/2014/main" id="{BB648666-51AC-AA6C-96D7-F90B5B678D6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281219" y="5447041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tar: 5 Points 7">
            <a:extLst>
              <a:ext uri="{FF2B5EF4-FFF2-40B4-BE49-F238E27FC236}">
                <a16:creationId xmlns:a16="http://schemas.microsoft.com/office/drawing/2014/main" id="{79484E20-587C-A3E7-0D29-473BDEFC4435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713210" y="5447041"/>
            <a:ext cx="335958" cy="291304"/>
          </a:xfrm>
          <a:prstGeom prst="star5">
            <a:avLst>
              <a:gd name="adj" fmla="val 15604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85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1F698B6-E5A4-DC07-31E0-AEA33F3B3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9" y="1029652"/>
            <a:ext cx="3669047" cy="510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1A0290-72DA-5641-F6DB-438A9FC4AF1D}"/>
              </a:ext>
            </a:extLst>
          </p:cNvPr>
          <p:cNvSpPr txBox="1"/>
          <p:nvPr/>
        </p:nvSpPr>
        <p:spPr>
          <a:xfrm>
            <a:off x="4074645" y="85853"/>
            <a:ext cx="404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Emmanuel Mouret</a:t>
            </a:r>
            <a:endParaRPr lang="en-CA" sz="36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DD2B20-F4A1-643C-EB19-C76AF13BCF28}"/>
              </a:ext>
            </a:extLst>
          </p:cNvPr>
          <p:cNvSpPr txBox="1"/>
          <p:nvPr/>
        </p:nvSpPr>
        <p:spPr>
          <a:xfrm>
            <a:off x="367234" y="6134870"/>
            <a:ext cx="3469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Réalisateur et scénariste</a:t>
            </a:r>
            <a:endParaRPr lang="en-CA" sz="2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E985BF-B999-096B-B9A9-A26AE427425A}"/>
              </a:ext>
            </a:extLst>
          </p:cNvPr>
          <p:cNvSpPr txBox="1"/>
          <p:nvPr/>
        </p:nvSpPr>
        <p:spPr>
          <a:xfrm>
            <a:off x="4238156" y="867361"/>
            <a:ext cx="7793993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Réalisateur français né à </a:t>
            </a:r>
            <a:r>
              <a:rPr lang="fr-CA" dirty="0" err="1"/>
              <a:t>Marseilles</a:t>
            </a:r>
            <a:r>
              <a:rPr lang="fr-CA" dirty="0"/>
              <a:t> et maintenant âgé de 55 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obtient un baccalauréat en sciences à </a:t>
            </a:r>
            <a:r>
              <a:rPr lang="fr-CA" dirty="0" err="1"/>
              <a:t>Marseilles</a:t>
            </a:r>
            <a:r>
              <a:rPr lang="fr-CA" dirty="0"/>
              <a:t> avant d’entreprendre</a:t>
            </a:r>
          </a:p>
          <a:p>
            <a:r>
              <a:rPr lang="fr-CA" dirty="0"/>
              <a:t>      des </a:t>
            </a:r>
            <a:r>
              <a:rPr lang="en-CA" dirty="0"/>
              <a:t>études d’art dramatique à Paris. En 1998, il</a:t>
            </a:r>
            <a:r>
              <a:rPr lang="fr-CA" dirty="0"/>
              <a:t> complète un diplôme de la</a:t>
            </a:r>
          </a:p>
          <a:p>
            <a:r>
              <a:rPr lang="fr-CA" dirty="0"/>
              <a:t>      </a:t>
            </a:r>
            <a:r>
              <a:rPr lang="fr-CA" dirty="0" err="1"/>
              <a:t>Fémis</a:t>
            </a:r>
            <a:r>
              <a:rPr lang="fr-CA" dirty="0"/>
              <a:t> (École nationale supérieure des métiers de l'image et du son) en</a:t>
            </a:r>
          </a:p>
          <a:p>
            <a:r>
              <a:rPr lang="fr-CA" dirty="0"/>
              <a:t>      section « réalisation ».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Le cinéaste joue fréquemment le rôle principal de ses films, souvent un</a:t>
            </a:r>
          </a:p>
          <a:p>
            <a:r>
              <a:rPr lang="fr-CA" dirty="0"/>
              <a:t>       jeune homme candide et maladroit. 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écrit et réalise son premier long-métrage en l’an 2000. Ses deuxième et</a:t>
            </a:r>
          </a:p>
          <a:p>
            <a:r>
              <a:rPr lang="fr-CA" dirty="0"/>
              <a:t>       troisième films, </a:t>
            </a:r>
            <a:r>
              <a:rPr lang="fr-CA" i="1" dirty="0"/>
              <a:t>Vénus et Fleur </a:t>
            </a:r>
            <a:r>
              <a:rPr lang="fr-CA" dirty="0"/>
              <a:t>(2004) et </a:t>
            </a:r>
            <a:r>
              <a:rPr lang="fr-CA" i="1" dirty="0"/>
              <a:t>Changement d'adresse </a:t>
            </a:r>
            <a:r>
              <a:rPr lang="fr-CA" dirty="0"/>
              <a:t>(2006),</a:t>
            </a:r>
          </a:p>
          <a:p>
            <a:r>
              <a:rPr lang="fr-CA" dirty="0"/>
              <a:t>       sont sélectionnés pour la Quinzaine des réalisateurs à Cannes.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Frédérique Bel qui a été découverte dans </a:t>
            </a:r>
            <a:r>
              <a:rPr lang="fr-CA" i="1" dirty="0"/>
              <a:t>Changement d’adresse </a:t>
            </a:r>
            <a:r>
              <a:rPr lang="fr-CA" dirty="0"/>
              <a:t>devient</a:t>
            </a:r>
          </a:p>
          <a:p>
            <a:r>
              <a:rPr lang="fr-CA" dirty="0"/>
              <a:t>       sa muse et joue dans ses trois prochains films : </a:t>
            </a:r>
            <a:r>
              <a:rPr lang="fr-CA" i="1" dirty="0"/>
              <a:t>Un baiser, s'il vous</a:t>
            </a:r>
          </a:p>
          <a:p>
            <a:r>
              <a:rPr lang="fr-CA" i="1" dirty="0"/>
              <a:t>       plaît ! </a:t>
            </a:r>
            <a:r>
              <a:rPr lang="fr-CA" dirty="0"/>
              <a:t>(2007), </a:t>
            </a:r>
            <a:r>
              <a:rPr lang="fr-CA" i="1" dirty="0"/>
              <a:t>Fais-moi plaisir ! </a:t>
            </a:r>
            <a:r>
              <a:rPr lang="fr-CA" dirty="0"/>
              <a:t>(2009), et </a:t>
            </a:r>
            <a:r>
              <a:rPr lang="fr-CA" i="1" dirty="0"/>
              <a:t>L’art d’aimer </a:t>
            </a:r>
            <a:r>
              <a:rPr lang="fr-CA" dirty="0"/>
              <a:t>(2011). Pour la</a:t>
            </a:r>
          </a:p>
          <a:p>
            <a:r>
              <a:rPr lang="fr-CA" dirty="0"/>
              <a:t>       première fois, dans ce dernier film, Mouret ne tient pas le premier rôle </a:t>
            </a:r>
          </a:p>
          <a:p>
            <a:r>
              <a:rPr lang="fr-CA" dirty="0"/>
              <a:t>       masculin et le confie à François Cluzet. 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Catégorisé jusque là comme réalisateur de comédies romantiques, il </a:t>
            </a:r>
          </a:p>
          <a:p>
            <a:r>
              <a:rPr lang="fr-CA" dirty="0"/>
              <a:t>      touche au drame en réalisant </a:t>
            </a:r>
            <a:r>
              <a:rPr lang="fr-CA" i="1" dirty="0"/>
              <a:t>Une autre vie </a:t>
            </a:r>
            <a:r>
              <a:rPr lang="fr-CA" dirty="0"/>
              <a:t>(2013).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9713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B022CD-9B1D-ABEF-1463-4A2255498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8359842-0E08-68DB-DDFC-F65C2587BABE}"/>
              </a:ext>
            </a:extLst>
          </p:cNvPr>
          <p:cNvSpPr txBox="1"/>
          <p:nvPr/>
        </p:nvSpPr>
        <p:spPr>
          <a:xfrm>
            <a:off x="3368843" y="204169"/>
            <a:ext cx="5454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Emmanuel Mouret (suite)</a:t>
            </a:r>
            <a:endParaRPr lang="en-CA" sz="36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372E0C-3494-D7AB-451D-A834CDCA17C5}"/>
              </a:ext>
            </a:extLst>
          </p:cNvPr>
          <p:cNvSpPr txBox="1"/>
          <p:nvPr/>
        </p:nvSpPr>
        <p:spPr>
          <a:xfrm>
            <a:off x="4144939" y="984044"/>
            <a:ext cx="77080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Pour son 8</a:t>
            </a:r>
            <a:r>
              <a:rPr lang="fr-CA" baseline="30000" dirty="0"/>
              <a:t>e</a:t>
            </a:r>
            <a:r>
              <a:rPr lang="fr-CA" dirty="0"/>
              <a:t> long-métrage, </a:t>
            </a:r>
            <a:r>
              <a:rPr lang="fr-CA" dirty="0" err="1"/>
              <a:t>Mourret</a:t>
            </a:r>
            <a:r>
              <a:rPr lang="fr-CA" dirty="0"/>
              <a:t> revient à la comédie de mœurs en</a:t>
            </a:r>
          </a:p>
          <a:p>
            <a:r>
              <a:rPr lang="fr-CA" dirty="0"/>
              <a:t>       réalisant </a:t>
            </a:r>
            <a:r>
              <a:rPr lang="fr-CA" i="1" dirty="0"/>
              <a:t>Caprice</a:t>
            </a:r>
            <a:r>
              <a:rPr lang="fr-CA" dirty="0"/>
              <a:t> (2015) avec Virginie </a:t>
            </a:r>
            <a:r>
              <a:rPr lang="fr-CA" dirty="0" err="1"/>
              <a:t>Efira</a:t>
            </a:r>
            <a:r>
              <a:rPr lang="fr-CA" dirty="0"/>
              <a:t> et Anaïs </a:t>
            </a:r>
            <a:r>
              <a:rPr lang="fr-CA" dirty="0" err="1"/>
              <a:t>Demoustier</a:t>
            </a:r>
            <a:r>
              <a:rPr lang="fr-CA" dirty="0"/>
              <a:t>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Il s’attaque par la suite à un film d’époque </a:t>
            </a:r>
            <a:r>
              <a:rPr lang="fr-CA" i="1" dirty="0"/>
              <a:t>Mademoiselle de </a:t>
            </a:r>
            <a:r>
              <a:rPr lang="fr-CA" i="1" dirty="0" err="1"/>
              <a:t>Joncquières</a:t>
            </a:r>
            <a:r>
              <a:rPr lang="fr-CA" i="1" dirty="0"/>
              <a:t> </a:t>
            </a:r>
            <a:r>
              <a:rPr lang="fr-CA" dirty="0"/>
              <a:t>(2018) qui est nommé 6 fois aux Césars, dont pour meilleure adaptation. </a:t>
            </a:r>
          </a:p>
          <a:p>
            <a:r>
              <a:rPr lang="fr-CA" dirty="0"/>
              <a:t>       Le film reçoit le César des meilleurs costumes.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Son 10e long-métrage, </a:t>
            </a:r>
            <a:r>
              <a:rPr lang="fr-CA" i="1" dirty="0"/>
              <a:t>Les choses qu’on dit, les choses qu’on fait</a:t>
            </a:r>
          </a:p>
          <a:p>
            <a:r>
              <a:rPr lang="fr-CA" i="1" dirty="0"/>
              <a:t>       </a:t>
            </a:r>
            <a:r>
              <a:rPr lang="fr-CA" dirty="0"/>
              <a:t>(2021) est mis en nomination pour 13 Césars, dont celui de meilleur film.</a:t>
            </a:r>
          </a:p>
          <a:p>
            <a:r>
              <a:rPr lang="fr-CA" dirty="0"/>
              <a:t>       La regrettée Émilie </a:t>
            </a:r>
            <a:r>
              <a:rPr lang="fr-CA" dirty="0" err="1"/>
              <a:t>Dequenne</a:t>
            </a:r>
            <a:r>
              <a:rPr lang="fr-CA" dirty="0"/>
              <a:t>, décédée l ’an dernier, remporte le César</a:t>
            </a:r>
          </a:p>
          <a:p>
            <a:r>
              <a:rPr lang="fr-CA" dirty="0"/>
              <a:t>       de la meilleure actrice dans un second rôle pour ce film. Le film remporte</a:t>
            </a:r>
          </a:p>
          <a:p>
            <a:r>
              <a:rPr lang="fr-CA" dirty="0"/>
              <a:t>       également le prix Lumière du meilleur film et le prix des auditeurs à</a:t>
            </a:r>
          </a:p>
          <a:p>
            <a:r>
              <a:rPr lang="fr-CA" dirty="0"/>
              <a:t>        l’émission </a:t>
            </a:r>
            <a:r>
              <a:rPr lang="fr-CA" i="1" dirty="0"/>
              <a:t>Le Masque et la plume</a:t>
            </a:r>
            <a:r>
              <a:rPr lang="fr-CA" dirty="0"/>
              <a:t> de France Inter.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i="1" dirty="0"/>
              <a:t>Chronique d'une liaison passagère </a:t>
            </a:r>
            <a:r>
              <a:rPr lang="fr-CA" dirty="0"/>
              <a:t>(2022) avec Sandrine </a:t>
            </a:r>
            <a:r>
              <a:rPr lang="fr-CA" dirty="0" err="1"/>
              <a:t>Kiberlain</a:t>
            </a:r>
            <a:r>
              <a:rPr lang="fr-CA" dirty="0"/>
              <a:t> et </a:t>
            </a:r>
          </a:p>
          <a:p>
            <a:r>
              <a:rPr lang="fr-CA" dirty="0"/>
              <a:t>       Vincent </a:t>
            </a:r>
            <a:r>
              <a:rPr lang="fr-CA" dirty="0" err="1"/>
              <a:t>Macaigne</a:t>
            </a:r>
            <a:r>
              <a:rPr lang="fr-CA" dirty="0"/>
              <a:t> est présenté en première à Cannes. Pour son rôle, </a:t>
            </a:r>
          </a:p>
          <a:p>
            <a:r>
              <a:rPr lang="fr-CA" dirty="0"/>
              <a:t>       Vincent </a:t>
            </a:r>
            <a:r>
              <a:rPr lang="fr-CA" dirty="0" err="1"/>
              <a:t>Macaigne</a:t>
            </a:r>
            <a:r>
              <a:rPr lang="fr-CA" dirty="0"/>
              <a:t> obtient une nomination aux Césars.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Son 12</a:t>
            </a:r>
            <a:r>
              <a:rPr lang="fr-CA" baseline="30000" dirty="0"/>
              <a:t>e</a:t>
            </a:r>
            <a:r>
              <a:rPr lang="fr-CA" dirty="0"/>
              <a:t> long-métrage </a:t>
            </a:r>
            <a:r>
              <a:rPr lang="fr-CA" i="1" dirty="0"/>
              <a:t>Trois Amies</a:t>
            </a:r>
            <a:r>
              <a:rPr lang="fr-CA" dirty="0"/>
              <a:t> (2024) est présenté en compétition officielle à la Mostra de Venise.</a:t>
            </a:r>
          </a:p>
        </p:txBody>
      </p:sp>
      <p:pic>
        <p:nvPicPr>
          <p:cNvPr id="1028" name="Picture 4" descr="Rencontre avec Emmanuel Mouret | FIP">
            <a:extLst>
              <a:ext uri="{FF2B5EF4-FFF2-40B4-BE49-F238E27FC236}">
                <a16:creationId xmlns:a16="http://schemas.microsoft.com/office/drawing/2014/main" id="{FDEE7A99-D087-5F74-284F-B062E2842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2" r="26640"/>
          <a:stretch>
            <a:fillRect/>
          </a:stretch>
        </p:blipFill>
        <p:spPr bwMode="auto">
          <a:xfrm>
            <a:off x="148917" y="1339913"/>
            <a:ext cx="3742456" cy="424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71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D74981-977C-91E4-7CFC-AB4AD9C12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4EB637F-30F6-86D9-328F-9B3E3DA71D82}"/>
              </a:ext>
            </a:extLst>
          </p:cNvPr>
          <p:cNvSpPr txBox="1"/>
          <p:nvPr/>
        </p:nvSpPr>
        <p:spPr>
          <a:xfrm>
            <a:off x="4480814" y="90543"/>
            <a:ext cx="3230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Camille Cottin</a:t>
            </a:r>
            <a:endParaRPr lang="en-CA" sz="36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F6F0CA-6C2D-1F29-2517-891C24882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3" y="3255302"/>
            <a:ext cx="2468607" cy="320598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720251-36C2-CF77-02D8-0185D68EAB88}"/>
              </a:ext>
            </a:extLst>
          </p:cNvPr>
          <p:cNvSpPr txBox="1"/>
          <p:nvPr/>
        </p:nvSpPr>
        <p:spPr>
          <a:xfrm>
            <a:off x="321169" y="6461284"/>
            <a:ext cx="2291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Dans le rôle d’Alice</a:t>
            </a:r>
            <a:endParaRPr lang="en-CA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0C2D8E4-20F3-1CF7-DF4F-DA50CEDFA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4" y="90543"/>
            <a:ext cx="2468607" cy="305837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08585A4-8178-8C52-4A4F-4630A1A4B827}"/>
              </a:ext>
            </a:extLst>
          </p:cNvPr>
          <p:cNvSpPr txBox="1"/>
          <p:nvPr/>
        </p:nvSpPr>
        <p:spPr>
          <a:xfrm>
            <a:off x="2789776" y="673481"/>
            <a:ext cx="9392956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Actrice française âgée de 47 ans, née en banlieue ouest de Paris.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Elle passe son adolescence à Londres, revient à Paris pour enseigner l’anglais au </a:t>
            </a:r>
          </a:p>
          <a:p>
            <a:r>
              <a:rPr lang="fr-CA" dirty="0"/>
              <a:t>       secondaire, et suit des cours d’arts dramatiques à l’école privée </a:t>
            </a:r>
            <a:r>
              <a:rPr lang="fr-CA" dirty="0" err="1"/>
              <a:t>Périmony</a:t>
            </a:r>
            <a:r>
              <a:rPr lang="fr-CA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Pendant quinze ans, Camille Cottin alterne au théâtre entre classique et boulevard. Elle </a:t>
            </a:r>
          </a:p>
          <a:p>
            <a:r>
              <a:rPr lang="fr-CA" dirty="0"/>
              <a:t>      joue aussi de petits rôles dans plusieurs films et séries télévisées.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Cottin est révélée en 2013 dans la série de « sketchs » </a:t>
            </a:r>
            <a:r>
              <a:rPr lang="fr-CA" i="1" dirty="0"/>
              <a:t>Connasse  </a:t>
            </a:r>
            <a:r>
              <a:rPr lang="fr-CA" dirty="0"/>
              <a:t>sur Canal</a:t>
            </a:r>
            <a:r>
              <a:rPr lang="fr-CA" i="1" dirty="0"/>
              <a:t>+. </a:t>
            </a:r>
            <a:r>
              <a:rPr lang="fr-CA" dirty="0"/>
              <a:t> La série</a:t>
            </a:r>
          </a:p>
          <a:p>
            <a:r>
              <a:rPr lang="fr-CA" dirty="0"/>
              <a:t>      de 70 épisodes est un succès, mène à un long-métrage intitulé </a:t>
            </a:r>
            <a:r>
              <a:rPr lang="fr-CA" i="1" dirty="0"/>
              <a:t>Connasse, princesse </a:t>
            </a:r>
          </a:p>
          <a:p>
            <a:r>
              <a:rPr lang="fr-CA" i="1" dirty="0"/>
              <a:t>      des cœurs</a:t>
            </a:r>
            <a:r>
              <a:rPr lang="fr-CA" dirty="0"/>
              <a:t> (2015) et lui vaut une nomination pour le César du meilleur espoir féminin.</a:t>
            </a:r>
          </a:p>
          <a:p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Elle se fait également connaître dans le rôle d’Andréa Martel, une agente artistique</a:t>
            </a:r>
          </a:p>
          <a:p>
            <a:r>
              <a:rPr lang="fr-CA" dirty="0"/>
              <a:t>      anxieuse et possessive dans la série </a:t>
            </a:r>
            <a:r>
              <a:rPr lang="fr-CA" i="1" dirty="0"/>
              <a:t>Dix pour cent </a:t>
            </a:r>
            <a:r>
              <a:rPr lang="fr-CA" dirty="0"/>
              <a:t>pour lequel  elle obtient un Globe de </a:t>
            </a:r>
          </a:p>
          <a:p>
            <a:r>
              <a:rPr lang="fr-CA" dirty="0"/>
              <a:t>      cristal de la meilleure actrice dans une fiction télévisée.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Par la suite, elle obtient des rôles principaux dans plusieurs films, dont </a:t>
            </a:r>
            <a:r>
              <a:rPr lang="fr-CA" i="1" dirty="0"/>
              <a:t>Telle mère, telle fille</a:t>
            </a:r>
          </a:p>
          <a:p>
            <a:r>
              <a:rPr lang="fr-CA" i="1" dirty="0"/>
              <a:t>      </a:t>
            </a:r>
            <a:r>
              <a:rPr lang="fr-CA" dirty="0"/>
              <a:t>(2017), </a:t>
            </a:r>
            <a:r>
              <a:rPr lang="fr-CA" i="1" dirty="0"/>
              <a:t>Le Mystère Henri Pick </a:t>
            </a:r>
            <a:r>
              <a:rPr lang="fr-CA" dirty="0"/>
              <a:t>(2019), et</a:t>
            </a:r>
            <a:r>
              <a:rPr lang="fr-CA" i="1" dirty="0"/>
              <a:t> Les Éblouis</a:t>
            </a:r>
            <a:r>
              <a:rPr lang="fr-CA" dirty="0"/>
              <a:t> (2019).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 Sa carrière s'étend à l'échelle internationale. L'actrice décroche des rôles dans plusieurs</a:t>
            </a:r>
          </a:p>
          <a:p>
            <a:r>
              <a:rPr lang="fr-CA" dirty="0"/>
              <a:t>       superproductions anglophones : </a:t>
            </a:r>
            <a:r>
              <a:rPr lang="en-CA" i="1" dirty="0" err="1"/>
              <a:t>Alliés</a:t>
            </a:r>
            <a:r>
              <a:rPr lang="en-CA" i="1" dirty="0"/>
              <a:t> </a:t>
            </a:r>
            <a:r>
              <a:rPr lang="en-CA" dirty="0"/>
              <a:t>(2016) de Robert Zemeckis,</a:t>
            </a:r>
            <a:r>
              <a:rPr lang="fr-CA" dirty="0"/>
              <a:t> </a:t>
            </a:r>
            <a:r>
              <a:rPr lang="fr-CA" i="1" dirty="0"/>
              <a:t>House of Gucci</a:t>
            </a:r>
          </a:p>
          <a:p>
            <a:r>
              <a:rPr lang="fr-CA" i="1" dirty="0"/>
              <a:t>       </a:t>
            </a:r>
            <a:r>
              <a:rPr lang="fr-CA" dirty="0"/>
              <a:t>(2021) de Ridley Scott aux côtés de Lady Gaga et Adam Driver, </a:t>
            </a:r>
            <a:r>
              <a:rPr lang="fr-CA" i="1" dirty="0"/>
              <a:t>Stillwater </a:t>
            </a:r>
            <a:r>
              <a:rPr lang="fr-CA" dirty="0"/>
              <a:t>(2021) de Tom</a:t>
            </a:r>
            <a:endParaRPr lang="fr-CA" dirty="0">
              <a:hlinkClick r:id="rId4" tooltip="Tom McCarthy (réalisateur)"/>
            </a:endParaRPr>
          </a:p>
          <a:p>
            <a:r>
              <a:rPr lang="fr-CA" dirty="0"/>
              <a:t>       McCarthy,  et </a:t>
            </a:r>
            <a:r>
              <a:rPr lang="fr-CA" i="1" dirty="0"/>
              <a:t>Mystère à Venise </a:t>
            </a:r>
            <a:r>
              <a:rPr lang="fr-CA" dirty="0"/>
              <a:t>(2023) de Kenneth Branagh.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39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43DCE-2443-2030-D193-A8F4C1B2B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DF72A83-A193-6342-F35D-B63861C62E4E}"/>
              </a:ext>
            </a:extLst>
          </p:cNvPr>
          <p:cNvSpPr txBox="1"/>
          <p:nvPr/>
        </p:nvSpPr>
        <p:spPr>
          <a:xfrm>
            <a:off x="3775012" y="45576"/>
            <a:ext cx="4641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/>
              <a:t>Camille Cottin (suite)</a:t>
            </a:r>
            <a:endParaRPr lang="en-CA" sz="36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B61C62-B80A-534F-85C2-5D675AB07683}"/>
              </a:ext>
            </a:extLst>
          </p:cNvPr>
          <p:cNvSpPr txBox="1"/>
          <p:nvPr/>
        </p:nvSpPr>
        <p:spPr>
          <a:xfrm>
            <a:off x="2699145" y="414211"/>
            <a:ext cx="9647000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Jusqu’à maintenant, Camille Cottin a joué dans une quarantaine de longs-métrages et une</a:t>
            </a:r>
          </a:p>
          <a:p>
            <a:r>
              <a:rPr lang="fr-CA" dirty="0"/>
              <a:t>      vingtaine de séries télévisées.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En 2024, elle est maîtresse des cérémonies d'ouverture et de clôture du Festival de Cannes.</a:t>
            </a:r>
          </a:p>
          <a:p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Son image publique est très diversifiée.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D’un côté, elle a été ambassadrice des marques de luxe Gucci et Chanel et de la</a:t>
            </a:r>
          </a:p>
          <a:p>
            <a:pPr lvl="1"/>
            <a:r>
              <a:rPr lang="fr-CA" dirty="0"/>
              <a:t>      joaillerie américaine </a:t>
            </a:r>
            <a:r>
              <a:rPr lang="fr-CA" dirty="0" err="1"/>
              <a:t>Tiffany&amp;Co</a:t>
            </a:r>
            <a:r>
              <a:rPr lang="fr-CA" dirty="0"/>
              <a:t>. Elle est apparue aussi dans les publicités de </a:t>
            </a:r>
          </a:p>
          <a:p>
            <a:pPr lvl="1"/>
            <a:r>
              <a:rPr lang="fr-CA" dirty="0"/>
              <a:t>      Nespresso en compagnie de George Clooney et Jean Dujardin.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De l’autre côté, elle est une militante active. Elle affiche publiquement un</a:t>
            </a:r>
          </a:p>
          <a:p>
            <a:pPr lvl="1"/>
            <a:r>
              <a:rPr lang="fr-CA" dirty="0"/>
              <a:t>      engagement féministe et est impliquée dans les mouvements contre la violence</a:t>
            </a:r>
          </a:p>
          <a:p>
            <a:pPr lvl="1"/>
            <a:r>
              <a:rPr lang="fr-CA" dirty="0"/>
              <a:t>      faite aux femmes. Elle s’engage dans le collectif 50/50 qui a pour but de promouvoir</a:t>
            </a:r>
          </a:p>
          <a:p>
            <a:pPr lvl="1"/>
            <a:r>
              <a:rPr lang="fr-CA" dirty="0"/>
              <a:t>      l'égalité entre les femmes et les hommes ainsi que la diversité dans le cinéma et</a:t>
            </a:r>
          </a:p>
          <a:p>
            <a:pPr lvl="1"/>
            <a:r>
              <a:rPr lang="fr-CA" dirty="0"/>
              <a:t>      l'audiovisuel. Elle est fondatrice d’une société de production féministe et est marraine </a:t>
            </a:r>
          </a:p>
          <a:p>
            <a:pPr lvl="1"/>
            <a:r>
              <a:rPr lang="fr-CA" dirty="0"/>
              <a:t>      d’une Maison qui accueille des femmes violentées. Elle participe à la lutte contre </a:t>
            </a:r>
          </a:p>
          <a:p>
            <a:pPr lvl="1"/>
            <a:r>
              <a:rPr lang="fr-CA" dirty="0"/>
              <a:t>      l’homophobie et milite aussi pour le droit des personnes migrantes, exilées et réfugiées. </a:t>
            </a:r>
          </a:p>
          <a:p>
            <a:pPr lvl="1"/>
            <a:r>
              <a:rPr lang="fr-CA" dirty="0"/>
              <a:t>      Entre autres, elle a </a:t>
            </a:r>
            <a:r>
              <a:rPr lang="en-CA" dirty="0" err="1"/>
              <a:t>versé</a:t>
            </a:r>
            <a:r>
              <a:rPr lang="en-CA" dirty="0"/>
              <a:t> son cachet de la </a:t>
            </a:r>
            <a:r>
              <a:rPr lang="en-CA" dirty="0" err="1"/>
              <a:t>publicité</a:t>
            </a:r>
            <a:r>
              <a:rPr lang="en-CA" dirty="0"/>
              <a:t> Nespresso à </a:t>
            </a:r>
            <a:r>
              <a:rPr lang="en-CA" dirty="0" err="1"/>
              <a:t>l’association</a:t>
            </a:r>
            <a:r>
              <a:rPr lang="en-CA" dirty="0"/>
              <a:t> SOS </a:t>
            </a:r>
          </a:p>
          <a:p>
            <a:pPr lvl="1"/>
            <a:r>
              <a:rPr lang="en-CA" dirty="0"/>
              <a:t>      </a:t>
            </a:r>
            <a:r>
              <a:rPr lang="en-CA" dirty="0" err="1"/>
              <a:t>Méditerranée</a:t>
            </a:r>
            <a:r>
              <a:rPr lang="fr-CA" dirty="0"/>
              <a:t> qui intervient auprès des populations migrantes.</a:t>
            </a:r>
          </a:p>
          <a:p>
            <a:pPr lvl="1"/>
            <a:endParaRPr lang="fr-CA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Cottin est en couple avec l’architecte Benjamin Mahon depuis 2005, mais refuse de se </a:t>
            </a:r>
          </a:p>
          <a:p>
            <a:r>
              <a:rPr lang="fr-CA" dirty="0"/>
              <a:t>       marier. « Même si j’envisage de passer le reste de ma vie avec lui, je veux sentir cette part</a:t>
            </a:r>
          </a:p>
          <a:p>
            <a:r>
              <a:rPr lang="fr-CA" dirty="0"/>
              <a:t>       de liberté que les générations précédentes nous ont permis d'acquérir. Si je ne suis pas </a:t>
            </a:r>
          </a:p>
          <a:p>
            <a:r>
              <a:rPr lang="fr-CA" dirty="0"/>
              <a:t>       heureuse, je pars » (citée dans le magazine </a:t>
            </a:r>
            <a:r>
              <a:rPr lang="fr-CA" i="1" dirty="0"/>
              <a:t>Psychologies</a:t>
            </a:r>
            <a:r>
              <a:rPr lang="fr-CA" dirty="0"/>
              <a:t>, mars 2022).</a:t>
            </a:r>
            <a:endParaRPr lang="en-CA" dirty="0"/>
          </a:p>
        </p:txBody>
      </p:sp>
      <p:pic>
        <p:nvPicPr>
          <p:cNvPr id="2052" name="Picture 4" descr="Festival de Cannes - Camille Cottin | Facebook">
            <a:extLst>
              <a:ext uri="{FF2B5EF4-FFF2-40B4-BE49-F238E27FC236}">
                <a16:creationId xmlns:a16="http://schemas.microsoft.com/office/drawing/2014/main" id="{F9E6A72C-482B-5B78-3237-0C5A5CF7D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6" y="1720157"/>
            <a:ext cx="2274315" cy="341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969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2818</Words>
  <Application>Microsoft Office PowerPoint</Application>
  <PresentationFormat>Grand écran</PresentationFormat>
  <Paragraphs>304</Paragraphs>
  <Slides>25</Slides>
  <Notes>1</Notes>
  <HiddenSlides>0</HiddenSlides>
  <MMClips>7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Barbara Maass</dc:creator>
  <cp:lastModifiedBy>Barbara Maass</cp:lastModifiedBy>
  <cp:revision>9</cp:revision>
  <dcterms:created xsi:type="dcterms:W3CDTF">2025-11-15T21:55:46Z</dcterms:created>
  <dcterms:modified xsi:type="dcterms:W3CDTF">2025-12-10T04:42:11Z</dcterms:modified>
</cp:coreProperties>
</file>